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</p:sldIdLst>
  <p:sldSz cy="5143500" cx="9144000"/>
  <p:notesSz cx="6858000" cy="9144000"/>
  <p:embeddedFontLst>
    <p:embeddedFont>
      <p:font typeface="Michroma"/>
      <p:regular r:id="rId18"/>
    </p:embeddedFont>
    <p:embeddedFont>
      <p:font typeface="Cairo"/>
      <p:regular r:id="rId19"/>
      <p:bold r:id="rId20"/>
    </p:embeddedFont>
    <p:embeddedFont>
      <p:font typeface="PT Sans"/>
      <p:regular r:id="rId21"/>
      <p:bold r:id="rId22"/>
      <p:italic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Cairo-bold.fntdata"/><Relationship Id="rId11" Type="http://schemas.openxmlformats.org/officeDocument/2006/relationships/slide" Target="slides/slide7.xml"/><Relationship Id="rId22" Type="http://schemas.openxmlformats.org/officeDocument/2006/relationships/font" Target="fonts/PTSans-bold.fntdata"/><Relationship Id="rId10" Type="http://schemas.openxmlformats.org/officeDocument/2006/relationships/slide" Target="slides/slide6.xml"/><Relationship Id="rId21" Type="http://schemas.openxmlformats.org/officeDocument/2006/relationships/font" Target="fonts/PTSans-regular.fntdata"/><Relationship Id="rId13" Type="http://schemas.openxmlformats.org/officeDocument/2006/relationships/slide" Target="slides/slide9.xml"/><Relationship Id="rId24" Type="http://schemas.openxmlformats.org/officeDocument/2006/relationships/font" Target="fonts/PTSans-boldItalic.fntdata"/><Relationship Id="rId12" Type="http://schemas.openxmlformats.org/officeDocument/2006/relationships/slide" Target="slides/slide8.xml"/><Relationship Id="rId23" Type="http://schemas.openxmlformats.org/officeDocument/2006/relationships/font" Target="fonts/PTSans-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19" Type="http://schemas.openxmlformats.org/officeDocument/2006/relationships/font" Target="fonts/Cairo-regular.fntdata"/><Relationship Id="rId6" Type="http://schemas.openxmlformats.org/officeDocument/2006/relationships/slide" Target="slides/slide2.xml"/><Relationship Id="rId18" Type="http://schemas.openxmlformats.org/officeDocument/2006/relationships/font" Target="fonts/Michroma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8" name="Google Shape;618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g3aec0ba2306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7" name="Google Shape;707;g3aec0ba2306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g3aec0ba2306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2" name="Google Shape;712;g3aec0ba2306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g3a5e861185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1" name="Google Shape;721;g3a5e861185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g12ee2844a6a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7" name="Google Shape;727;g12ee2844a6a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99f2f57a71_0_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6" name="Google Shape;626;g99f2f57a71_0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g12e9b110a89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8" name="Google Shape;648;g12e9b110a89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11d5f37abe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8" name="Google Shape;658;g11d5f37abe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g12ee2844a6a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6" name="Google Shape;666;g12ee2844a6a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g3aec0ba2306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3" name="Google Shape;673;g3aec0ba2306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12ee2844a6a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2" name="Google Shape;682;g12ee2844a6a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g3aec0ba2306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9" name="Google Shape;689;g3aec0ba2306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g3aec0ba2306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8" name="Google Shape;698;g3aec0ba2306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 flipH="1">
            <a:off x="305925" y="238950"/>
            <a:ext cx="8532000" cy="4665600"/>
          </a:xfrm>
          <a:prstGeom prst="snip1Rect">
            <a:avLst>
              <a:gd fmla="val 7782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1353688" y="773250"/>
            <a:ext cx="6154800" cy="3597000"/>
          </a:xfrm>
          <a:prstGeom prst="roundRect">
            <a:avLst>
              <a:gd fmla="val 3089" name="adj"/>
            </a:avLst>
          </a:prstGeom>
          <a:solidFill>
            <a:schemeClr val="dk2"/>
          </a:solidFill>
          <a:ln>
            <a:noFill/>
          </a:ln>
          <a:effectLst>
            <a:outerShdw blurRad="57150" rotWithShape="0" algn="bl" dir="36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7697875" y="773250"/>
            <a:ext cx="1140000" cy="3597000"/>
          </a:xfrm>
          <a:prstGeom prst="rect">
            <a:avLst/>
          </a:prstGeom>
          <a:solidFill>
            <a:schemeClr val="dk2"/>
          </a:solidFill>
          <a:ln>
            <a:noFill/>
          </a:ln>
          <a:effectLst>
            <a:outerShdw blurRad="57150" rotWithShape="0" algn="bl" dir="36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7774075" y="773250"/>
            <a:ext cx="732900" cy="3597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713100" y="782050"/>
            <a:ext cx="359700" cy="340800"/>
          </a:xfrm>
          <a:prstGeom prst="roundRect">
            <a:avLst>
              <a:gd fmla="val 31998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2"/>
          <p:cNvSpPr/>
          <p:nvPr/>
        </p:nvSpPr>
        <p:spPr>
          <a:xfrm flipH="1">
            <a:off x="806847" y="4206850"/>
            <a:ext cx="172200" cy="17220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7835375" y="989563"/>
            <a:ext cx="610562" cy="610562"/>
          </a:xfrm>
          <a:custGeom>
            <a:rect b="b" l="l" r="r" t="t"/>
            <a:pathLst>
              <a:path extrusionOk="0" h="208739" w="208739">
                <a:moveTo>
                  <a:pt x="60752" y="16987"/>
                </a:moveTo>
                <a:lnTo>
                  <a:pt x="60752" y="16987"/>
                </a:lnTo>
                <a:cubicBezTo>
                  <a:pt x="59075" y="18448"/>
                  <a:pt x="57398" y="19989"/>
                  <a:pt x="55802" y="21639"/>
                </a:cubicBezTo>
                <a:lnTo>
                  <a:pt x="52502" y="21639"/>
                </a:lnTo>
                <a:cubicBezTo>
                  <a:pt x="55180" y="19962"/>
                  <a:pt x="57939" y="18393"/>
                  <a:pt x="60752" y="16987"/>
                </a:cubicBezTo>
                <a:close/>
                <a:moveTo>
                  <a:pt x="85205" y="10198"/>
                </a:moveTo>
                <a:lnTo>
                  <a:pt x="85205" y="10198"/>
                </a:lnTo>
                <a:cubicBezTo>
                  <a:pt x="82473" y="13335"/>
                  <a:pt x="79903" y="17149"/>
                  <a:pt x="77496" y="21639"/>
                </a:cubicBezTo>
                <a:lnTo>
                  <a:pt x="65784" y="21639"/>
                </a:lnTo>
                <a:cubicBezTo>
                  <a:pt x="71734" y="16635"/>
                  <a:pt x="78280" y="12740"/>
                  <a:pt x="85205" y="10198"/>
                </a:cubicBezTo>
                <a:close/>
                <a:moveTo>
                  <a:pt x="100975" y="7222"/>
                </a:moveTo>
                <a:lnTo>
                  <a:pt x="100975" y="21639"/>
                </a:lnTo>
                <a:lnTo>
                  <a:pt x="85259" y="21639"/>
                </a:lnTo>
                <a:cubicBezTo>
                  <a:pt x="90101" y="13687"/>
                  <a:pt x="95511" y="8683"/>
                  <a:pt x="100975" y="7222"/>
                </a:cubicBezTo>
                <a:close/>
                <a:moveTo>
                  <a:pt x="107737" y="7222"/>
                </a:moveTo>
                <a:cubicBezTo>
                  <a:pt x="113228" y="8683"/>
                  <a:pt x="118638" y="13687"/>
                  <a:pt x="123452" y="21639"/>
                </a:cubicBezTo>
                <a:lnTo>
                  <a:pt x="107737" y="21639"/>
                </a:lnTo>
                <a:lnTo>
                  <a:pt x="107737" y="7222"/>
                </a:lnTo>
                <a:close/>
                <a:moveTo>
                  <a:pt x="123507" y="10198"/>
                </a:moveTo>
                <a:lnTo>
                  <a:pt x="123507" y="10198"/>
                </a:lnTo>
                <a:cubicBezTo>
                  <a:pt x="130458" y="12740"/>
                  <a:pt x="137004" y="16635"/>
                  <a:pt x="142955" y="21639"/>
                </a:cubicBezTo>
                <a:lnTo>
                  <a:pt x="131243" y="21639"/>
                </a:lnTo>
                <a:cubicBezTo>
                  <a:pt x="128835" y="17149"/>
                  <a:pt x="126239" y="13335"/>
                  <a:pt x="123507" y="10198"/>
                </a:cubicBezTo>
                <a:close/>
                <a:moveTo>
                  <a:pt x="147959" y="16987"/>
                </a:moveTo>
                <a:cubicBezTo>
                  <a:pt x="150799" y="18393"/>
                  <a:pt x="153531" y="19962"/>
                  <a:pt x="156209" y="21639"/>
                </a:cubicBezTo>
                <a:lnTo>
                  <a:pt x="152936" y="21639"/>
                </a:lnTo>
                <a:cubicBezTo>
                  <a:pt x="151313" y="19989"/>
                  <a:pt x="149663" y="18448"/>
                  <a:pt x="147959" y="16987"/>
                </a:cubicBezTo>
                <a:close/>
                <a:moveTo>
                  <a:pt x="49770" y="28402"/>
                </a:moveTo>
                <a:cubicBezTo>
                  <a:pt x="49094" y="29240"/>
                  <a:pt x="48445" y="30052"/>
                  <a:pt x="47796" y="30917"/>
                </a:cubicBezTo>
                <a:cubicBezTo>
                  <a:pt x="41764" y="38897"/>
                  <a:pt x="36841" y="47931"/>
                  <a:pt x="33135" y="57696"/>
                </a:cubicBezTo>
                <a:lnTo>
                  <a:pt x="18583" y="57696"/>
                </a:lnTo>
                <a:cubicBezTo>
                  <a:pt x="23019" y="49581"/>
                  <a:pt x="28645" y="42061"/>
                  <a:pt x="35353" y="35353"/>
                </a:cubicBezTo>
                <a:cubicBezTo>
                  <a:pt x="37815" y="32892"/>
                  <a:pt x="40384" y="30566"/>
                  <a:pt x="43062" y="28402"/>
                </a:cubicBezTo>
                <a:close/>
                <a:moveTo>
                  <a:pt x="74223" y="28402"/>
                </a:moveTo>
                <a:cubicBezTo>
                  <a:pt x="73763" y="29484"/>
                  <a:pt x="73303" y="30566"/>
                  <a:pt x="72843" y="31702"/>
                </a:cubicBezTo>
                <a:cubicBezTo>
                  <a:pt x="69760" y="39465"/>
                  <a:pt x="67244" y="48229"/>
                  <a:pt x="65324" y="57696"/>
                </a:cubicBezTo>
                <a:lnTo>
                  <a:pt x="40439" y="57696"/>
                </a:lnTo>
                <a:cubicBezTo>
                  <a:pt x="45037" y="46389"/>
                  <a:pt x="51285" y="36435"/>
                  <a:pt x="58697" y="28402"/>
                </a:cubicBezTo>
                <a:close/>
                <a:moveTo>
                  <a:pt x="100975" y="28402"/>
                </a:moveTo>
                <a:lnTo>
                  <a:pt x="100975" y="57696"/>
                </a:lnTo>
                <a:lnTo>
                  <a:pt x="72221" y="57696"/>
                </a:lnTo>
                <a:cubicBezTo>
                  <a:pt x="74034" y="49148"/>
                  <a:pt x="76333" y="41250"/>
                  <a:pt x="79146" y="34217"/>
                </a:cubicBezTo>
                <a:cubicBezTo>
                  <a:pt x="79957" y="32161"/>
                  <a:pt x="80796" y="30241"/>
                  <a:pt x="81661" y="28402"/>
                </a:cubicBezTo>
                <a:close/>
                <a:moveTo>
                  <a:pt x="127077" y="28402"/>
                </a:moveTo>
                <a:cubicBezTo>
                  <a:pt x="127943" y="30241"/>
                  <a:pt x="128781" y="32161"/>
                  <a:pt x="129593" y="34217"/>
                </a:cubicBezTo>
                <a:cubicBezTo>
                  <a:pt x="132379" y="41250"/>
                  <a:pt x="134705" y="49148"/>
                  <a:pt x="136517" y="57696"/>
                </a:cubicBezTo>
                <a:lnTo>
                  <a:pt x="107737" y="57696"/>
                </a:lnTo>
                <a:lnTo>
                  <a:pt x="107737" y="28402"/>
                </a:lnTo>
                <a:close/>
                <a:moveTo>
                  <a:pt x="150015" y="28402"/>
                </a:moveTo>
                <a:cubicBezTo>
                  <a:pt x="157453" y="36435"/>
                  <a:pt x="163675" y="46389"/>
                  <a:pt x="168300" y="57696"/>
                </a:cubicBezTo>
                <a:lnTo>
                  <a:pt x="143415" y="57696"/>
                </a:lnTo>
                <a:cubicBezTo>
                  <a:pt x="141494" y="48229"/>
                  <a:pt x="138952" y="39465"/>
                  <a:pt x="135868" y="31702"/>
                </a:cubicBezTo>
                <a:cubicBezTo>
                  <a:pt x="135435" y="30566"/>
                  <a:pt x="134975" y="29484"/>
                  <a:pt x="134489" y="28402"/>
                </a:cubicBezTo>
                <a:close/>
                <a:moveTo>
                  <a:pt x="165649" y="28402"/>
                </a:moveTo>
                <a:cubicBezTo>
                  <a:pt x="168327" y="30566"/>
                  <a:pt x="170924" y="32892"/>
                  <a:pt x="173385" y="35353"/>
                </a:cubicBezTo>
                <a:cubicBezTo>
                  <a:pt x="180093" y="42061"/>
                  <a:pt x="185720" y="49581"/>
                  <a:pt x="190129" y="57696"/>
                </a:cubicBezTo>
                <a:lnTo>
                  <a:pt x="175603" y="57696"/>
                </a:lnTo>
                <a:cubicBezTo>
                  <a:pt x="171870" y="47931"/>
                  <a:pt x="166948" y="38897"/>
                  <a:pt x="160943" y="30917"/>
                </a:cubicBezTo>
                <a:cubicBezTo>
                  <a:pt x="160293" y="30052"/>
                  <a:pt x="159617" y="29240"/>
                  <a:pt x="158968" y="28402"/>
                </a:cubicBezTo>
                <a:close/>
                <a:moveTo>
                  <a:pt x="30782" y="64458"/>
                </a:moveTo>
                <a:cubicBezTo>
                  <a:pt x="27184" y="75927"/>
                  <a:pt x="25156" y="88261"/>
                  <a:pt x="24831" y="100975"/>
                </a:cubicBezTo>
                <a:lnTo>
                  <a:pt x="6816" y="100975"/>
                </a:lnTo>
                <a:cubicBezTo>
                  <a:pt x="7249" y="88207"/>
                  <a:pt x="10143" y="75846"/>
                  <a:pt x="15229" y="64458"/>
                </a:cubicBezTo>
                <a:close/>
                <a:moveTo>
                  <a:pt x="64052" y="64458"/>
                </a:moveTo>
                <a:cubicBezTo>
                  <a:pt x="62132" y="75927"/>
                  <a:pt x="61050" y="88261"/>
                  <a:pt x="60888" y="100975"/>
                </a:cubicBezTo>
                <a:lnTo>
                  <a:pt x="31593" y="100975"/>
                </a:lnTo>
                <a:cubicBezTo>
                  <a:pt x="31945" y="88018"/>
                  <a:pt x="34163" y="75684"/>
                  <a:pt x="37923" y="64458"/>
                </a:cubicBezTo>
                <a:close/>
                <a:moveTo>
                  <a:pt x="100975" y="64458"/>
                </a:moveTo>
                <a:lnTo>
                  <a:pt x="100975" y="100975"/>
                </a:lnTo>
                <a:lnTo>
                  <a:pt x="67650" y="100975"/>
                </a:lnTo>
                <a:cubicBezTo>
                  <a:pt x="67812" y="88207"/>
                  <a:pt x="68921" y="75873"/>
                  <a:pt x="70923" y="64458"/>
                </a:cubicBezTo>
                <a:close/>
                <a:moveTo>
                  <a:pt x="137816" y="64458"/>
                </a:moveTo>
                <a:cubicBezTo>
                  <a:pt x="139790" y="75873"/>
                  <a:pt x="140926" y="88207"/>
                  <a:pt x="141089" y="100975"/>
                </a:cubicBezTo>
                <a:lnTo>
                  <a:pt x="107737" y="100975"/>
                </a:lnTo>
                <a:lnTo>
                  <a:pt x="107737" y="64458"/>
                </a:lnTo>
                <a:close/>
                <a:moveTo>
                  <a:pt x="170816" y="64458"/>
                </a:moveTo>
                <a:cubicBezTo>
                  <a:pt x="174575" y="75684"/>
                  <a:pt x="176793" y="88018"/>
                  <a:pt x="177118" y="100975"/>
                </a:cubicBezTo>
                <a:lnTo>
                  <a:pt x="147851" y="100975"/>
                </a:lnTo>
                <a:cubicBezTo>
                  <a:pt x="147689" y="88261"/>
                  <a:pt x="146607" y="75927"/>
                  <a:pt x="144659" y="64458"/>
                </a:cubicBezTo>
                <a:close/>
                <a:moveTo>
                  <a:pt x="193483" y="64458"/>
                </a:moveTo>
                <a:cubicBezTo>
                  <a:pt x="198595" y="75846"/>
                  <a:pt x="201462" y="88207"/>
                  <a:pt x="201895" y="100975"/>
                </a:cubicBezTo>
                <a:lnTo>
                  <a:pt x="183880" y="100975"/>
                </a:lnTo>
                <a:cubicBezTo>
                  <a:pt x="183583" y="88261"/>
                  <a:pt x="181554" y="75927"/>
                  <a:pt x="177957" y="64458"/>
                </a:cubicBezTo>
                <a:close/>
                <a:moveTo>
                  <a:pt x="24831" y="107737"/>
                </a:moveTo>
                <a:cubicBezTo>
                  <a:pt x="25156" y="120450"/>
                  <a:pt x="27184" y="132784"/>
                  <a:pt x="30782" y="144253"/>
                </a:cubicBezTo>
                <a:lnTo>
                  <a:pt x="15229" y="144253"/>
                </a:lnTo>
                <a:cubicBezTo>
                  <a:pt x="10143" y="132866"/>
                  <a:pt x="7249" y="120531"/>
                  <a:pt x="6816" y="107737"/>
                </a:cubicBezTo>
                <a:close/>
                <a:moveTo>
                  <a:pt x="60888" y="107737"/>
                </a:moveTo>
                <a:cubicBezTo>
                  <a:pt x="61050" y="120477"/>
                  <a:pt x="62132" y="132811"/>
                  <a:pt x="64052" y="144253"/>
                </a:cubicBezTo>
                <a:lnTo>
                  <a:pt x="37923" y="144253"/>
                </a:lnTo>
                <a:cubicBezTo>
                  <a:pt x="34163" y="133055"/>
                  <a:pt x="31945" y="120720"/>
                  <a:pt x="31593" y="107737"/>
                </a:cubicBezTo>
                <a:close/>
                <a:moveTo>
                  <a:pt x="100975" y="107737"/>
                </a:moveTo>
                <a:lnTo>
                  <a:pt x="100975" y="144253"/>
                </a:lnTo>
                <a:lnTo>
                  <a:pt x="70923" y="144253"/>
                </a:lnTo>
                <a:cubicBezTo>
                  <a:pt x="68921" y="132866"/>
                  <a:pt x="67812" y="120531"/>
                  <a:pt x="67650" y="107737"/>
                </a:cubicBezTo>
                <a:close/>
                <a:moveTo>
                  <a:pt x="141089" y="107737"/>
                </a:moveTo>
                <a:cubicBezTo>
                  <a:pt x="140926" y="120531"/>
                  <a:pt x="139790" y="132866"/>
                  <a:pt x="137816" y="144253"/>
                </a:cubicBezTo>
                <a:lnTo>
                  <a:pt x="107737" y="144253"/>
                </a:lnTo>
                <a:lnTo>
                  <a:pt x="107737" y="107737"/>
                </a:lnTo>
                <a:close/>
                <a:moveTo>
                  <a:pt x="177118" y="107737"/>
                </a:moveTo>
                <a:cubicBezTo>
                  <a:pt x="176793" y="120720"/>
                  <a:pt x="174575" y="133055"/>
                  <a:pt x="170816" y="144253"/>
                </a:cubicBezTo>
                <a:lnTo>
                  <a:pt x="144659" y="144253"/>
                </a:lnTo>
                <a:cubicBezTo>
                  <a:pt x="146607" y="132811"/>
                  <a:pt x="147689" y="120477"/>
                  <a:pt x="147851" y="107737"/>
                </a:cubicBezTo>
                <a:close/>
                <a:moveTo>
                  <a:pt x="201895" y="107737"/>
                </a:moveTo>
                <a:cubicBezTo>
                  <a:pt x="201462" y="120531"/>
                  <a:pt x="198595" y="132866"/>
                  <a:pt x="193483" y="144253"/>
                </a:cubicBezTo>
                <a:lnTo>
                  <a:pt x="177957" y="144253"/>
                </a:lnTo>
                <a:cubicBezTo>
                  <a:pt x="181554" y="132784"/>
                  <a:pt x="183583" y="120450"/>
                  <a:pt x="183880" y="107737"/>
                </a:cubicBezTo>
                <a:close/>
                <a:moveTo>
                  <a:pt x="33135" y="151016"/>
                </a:moveTo>
                <a:cubicBezTo>
                  <a:pt x="36841" y="160807"/>
                  <a:pt x="41764" y="169842"/>
                  <a:pt x="47796" y="177794"/>
                </a:cubicBezTo>
                <a:cubicBezTo>
                  <a:pt x="48445" y="178660"/>
                  <a:pt x="49094" y="179498"/>
                  <a:pt x="49770" y="180337"/>
                </a:cubicBezTo>
                <a:lnTo>
                  <a:pt x="43062" y="180337"/>
                </a:lnTo>
                <a:cubicBezTo>
                  <a:pt x="40384" y="178173"/>
                  <a:pt x="37815" y="175847"/>
                  <a:pt x="35353" y="173385"/>
                </a:cubicBezTo>
                <a:cubicBezTo>
                  <a:pt x="28645" y="166650"/>
                  <a:pt x="23019" y="159130"/>
                  <a:pt x="18583" y="151016"/>
                </a:cubicBezTo>
                <a:close/>
                <a:moveTo>
                  <a:pt x="65324" y="151016"/>
                </a:moveTo>
                <a:cubicBezTo>
                  <a:pt x="67244" y="160483"/>
                  <a:pt x="69760" y="169274"/>
                  <a:pt x="72843" y="177010"/>
                </a:cubicBezTo>
                <a:cubicBezTo>
                  <a:pt x="73303" y="178146"/>
                  <a:pt x="73763" y="179255"/>
                  <a:pt x="74223" y="180337"/>
                </a:cubicBezTo>
                <a:lnTo>
                  <a:pt x="58697" y="180337"/>
                </a:lnTo>
                <a:cubicBezTo>
                  <a:pt x="51285" y="172276"/>
                  <a:pt x="45037" y="162322"/>
                  <a:pt x="40439" y="151016"/>
                </a:cubicBezTo>
                <a:close/>
                <a:moveTo>
                  <a:pt x="100975" y="151016"/>
                </a:moveTo>
                <a:lnTo>
                  <a:pt x="100975" y="180337"/>
                </a:lnTo>
                <a:lnTo>
                  <a:pt x="81661" y="180337"/>
                </a:lnTo>
                <a:cubicBezTo>
                  <a:pt x="80796" y="178498"/>
                  <a:pt x="79957" y="176550"/>
                  <a:pt x="79146" y="174521"/>
                </a:cubicBezTo>
                <a:cubicBezTo>
                  <a:pt x="76333" y="167489"/>
                  <a:pt x="74034" y="159563"/>
                  <a:pt x="72221" y="151016"/>
                </a:cubicBezTo>
                <a:close/>
                <a:moveTo>
                  <a:pt x="136517" y="151016"/>
                </a:moveTo>
                <a:cubicBezTo>
                  <a:pt x="134705" y="159563"/>
                  <a:pt x="132379" y="167489"/>
                  <a:pt x="129593" y="174521"/>
                </a:cubicBezTo>
                <a:cubicBezTo>
                  <a:pt x="128781" y="176550"/>
                  <a:pt x="127943" y="178498"/>
                  <a:pt x="127077" y="180337"/>
                </a:cubicBezTo>
                <a:lnTo>
                  <a:pt x="107737" y="180337"/>
                </a:lnTo>
                <a:lnTo>
                  <a:pt x="107737" y="151016"/>
                </a:lnTo>
                <a:close/>
                <a:moveTo>
                  <a:pt x="168300" y="151016"/>
                </a:moveTo>
                <a:cubicBezTo>
                  <a:pt x="163675" y="162322"/>
                  <a:pt x="157453" y="172276"/>
                  <a:pt x="150015" y="180337"/>
                </a:cubicBezTo>
                <a:lnTo>
                  <a:pt x="134489" y="180337"/>
                </a:lnTo>
                <a:cubicBezTo>
                  <a:pt x="134975" y="179255"/>
                  <a:pt x="135435" y="178146"/>
                  <a:pt x="135868" y="177010"/>
                </a:cubicBezTo>
                <a:cubicBezTo>
                  <a:pt x="138952" y="169274"/>
                  <a:pt x="141494" y="160483"/>
                  <a:pt x="143415" y="151016"/>
                </a:cubicBezTo>
                <a:close/>
                <a:moveTo>
                  <a:pt x="190129" y="151016"/>
                </a:moveTo>
                <a:cubicBezTo>
                  <a:pt x="185720" y="159130"/>
                  <a:pt x="180093" y="166650"/>
                  <a:pt x="173385" y="173385"/>
                </a:cubicBezTo>
                <a:cubicBezTo>
                  <a:pt x="170924" y="175847"/>
                  <a:pt x="168327" y="178173"/>
                  <a:pt x="165649" y="180337"/>
                </a:cubicBezTo>
                <a:lnTo>
                  <a:pt x="158968" y="180337"/>
                </a:lnTo>
                <a:cubicBezTo>
                  <a:pt x="159617" y="179498"/>
                  <a:pt x="160293" y="178660"/>
                  <a:pt x="160943" y="177794"/>
                </a:cubicBezTo>
                <a:cubicBezTo>
                  <a:pt x="166948" y="169842"/>
                  <a:pt x="171870" y="160807"/>
                  <a:pt x="175603" y="151016"/>
                </a:cubicBezTo>
                <a:close/>
                <a:moveTo>
                  <a:pt x="55802" y="187099"/>
                </a:moveTo>
                <a:cubicBezTo>
                  <a:pt x="57398" y="188722"/>
                  <a:pt x="59075" y="190291"/>
                  <a:pt x="60752" y="191752"/>
                </a:cubicBezTo>
                <a:cubicBezTo>
                  <a:pt x="57939" y="190318"/>
                  <a:pt x="55180" y="188776"/>
                  <a:pt x="52502" y="187099"/>
                </a:cubicBezTo>
                <a:close/>
                <a:moveTo>
                  <a:pt x="156209" y="187099"/>
                </a:moveTo>
                <a:cubicBezTo>
                  <a:pt x="153531" y="188776"/>
                  <a:pt x="150799" y="190318"/>
                  <a:pt x="147959" y="191752"/>
                </a:cubicBezTo>
                <a:cubicBezTo>
                  <a:pt x="149663" y="190291"/>
                  <a:pt x="151313" y="188722"/>
                  <a:pt x="152936" y="187099"/>
                </a:cubicBezTo>
                <a:close/>
                <a:moveTo>
                  <a:pt x="77496" y="187099"/>
                </a:moveTo>
                <a:cubicBezTo>
                  <a:pt x="79903" y="191562"/>
                  <a:pt x="82473" y="195403"/>
                  <a:pt x="85205" y="198541"/>
                </a:cubicBezTo>
                <a:cubicBezTo>
                  <a:pt x="78280" y="195998"/>
                  <a:pt x="71734" y="192103"/>
                  <a:pt x="65784" y="187099"/>
                </a:cubicBezTo>
                <a:close/>
                <a:moveTo>
                  <a:pt x="142955" y="187099"/>
                </a:moveTo>
                <a:cubicBezTo>
                  <a:pt x="137004" y="192103"/>
                  <a:pt x="130458" y="195998"/>
                  <a:pt x="123507" y="198541"/>
                </a:cubicBezTo>
                <a:cubicBezTo>
                  <a:pt x="126239" y="195403"/>
                  <a:pt x="128835" y="191562"/>
                  <a:pt x="131243" y="187099"/>
                </a:cubicBezTo>
                <a:close/>
                <a:moveTo>
                  <a:pt x="100975" y="187099"/>
                </a:moveTo>
                <a:lnTo>
                  <a:pt x="100975" y="201516"/>
                </a:lnTo>
                <a:cubicBezTo>
                  <a:pt x="95511" y="200029"/>
                  <a:pt x="90101" y="195052"/>
                  <a:pt x="85259" y="187099"/>
                </a:cubicBezTo>
                <a:close/>
                <a:moveTo>
                  <a:pt x="123452" y="187099"/>
                </a:moveTo>
                <a:cubicBezTo>
                  <a:pt x="118638" y="195052"/>
                  <a:pt x="113228" y="200029"/>
                  <a:pt x="107737" y="201516"/>
                </a:cubicBezTo>
                <a:lnTo>
                  <a:pt x="107737" y="187099"/>
                </a:lnTo>
                <a:close/>
                <a:moveTo>
                  <a:pt x="104356" y="0"/>
                </a:moveTo>
                <a:cubicBezTo>
                  <a:pt x="76495" y="0"/>
                  <a:pt x="50284" y="10847"/>
                  <a:pt x="30566" y="30566"/>
                </a:cubicBezTo>
                <a:cubicBezTo>
                  <a:pt x="10847" y="50284"/>
                  <a:pt x="0" y="76495"/>
                  <a:pt x="0" y="104356"/>
                </a:cubicBezTo>
                <a:cubicBezTo>
                  <a:pt x="0" y="132243"/>
                  <a:pt x="10847" y="158454"/>
                  <a:pt x="30566" y="178173"/>
                </a:cubicBezTo>
                <a:cubicBezTo>
                  <a:pt x="50284" y="197865"/>
                  <a:pt x="76495" y="208739"/>
                  <a:pt x="104356" y="208739"/>
                </a:cubicBezTo>
                <a:cubicBezTo>
                  <a:pt x="132243" y="208739"/>
                  <a:pt x="158454" y="197865"/>
                  <a:pt x="178173" y="178173"/>
                </a:cubicBezTo>
                <a:cubicBezTo>
                  <a:pt x="197865" y="158454"/>
                  <a:pt x="208739" y="132243"/>
                  <a:pt x="208739" y="104356"/>
                </a:cubicBezTo>
                <a:cubicBezTo>
                  <a:pt x="208739" y="76495"/>
                  <a:pt x="197865" y="50284"/>
                  <a:pt x="178173" y="30566"/>
                </a:cubicBezTo>
                <a:cubicBezTo>
                  <a:pt x="158454" y="10847"/>
                  <a:pt x="132243" y="0"/>
                  <a:pt x="10435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7974600" y="3813138"/>
            <a:ext cx="332100" cy="340800"/>
          </a:xfrm>
          <a:prstGeom prst="roundRect">
            <a:avLst>
              <a:gd fmla="val 14972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8005675" y="3915674"/>
            <a:ext cx="269948" cy="135726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dk2"/>
                </a:solidFill>
                <a:latin typeface="Fahkwang"/>
              </a:rPr>
              <a:t>SL</a:t>
            </a:r>
          </a:p>
        </p:txBody>
      </p:sp>
      <p:grpSp>
        <p:nvGrpSpPr>
          <p:cNvPr id="18" name="Google Shape;18;p2"/>
          <p:cNvGrpSpPr/>
          <p:nvPr/>
        </p:nvGrpSpPr>
        <p:grpSpPr>
          <a:xfrm rot="5400000">
            <a:off x="7459425" y="2602788"/>
            <a:ext cx="1362175" cy="332100"/>
            <a:chOff x="305925" y="4572450"/>
            <a:chExt cx="1362175" cy="332100"/>
          </a:xfrm>
        </p:grpSpPr>
        <p:sp>
          <p:nvSpPr>
            <p:cNvPr id="19" name="Google Shape;19;p2"/>
            <p:cNvSpPr/>
            <p:nvPr/>
          </p:nvSpPr>
          <p:spPr>
            <a:xfrm>
              <a:off x="305925" y="4572450"/>
              <a:ext cx="32600" cy="332100"/>
            </a:xfrm>
            <a:custGeom>
              <a:rect b="b" l="l" r="r" t="t"/>
              <a:pathLst>
                <a:path extrusionOk="0" h="13284" w="1304">
                  <a:moveTo>
                    <a:pt x="0" y="0"/>
                  </a:moveTo>
                  <a:lnTo>
                    <a:pt x="0" y="13283"/>
                  </a:lnTo>
                  <a:lnTo>
                    <a:pt x="1304" y="13283"/>
                  </a:lnTo>
                  <a:lnTo>
                    <a:pt x="130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377975" y="4572450"/>
              <a:ext cx="36375" cy="332100"/>
            </a:xfrm>
            <a:custGeom>
              <a:rect b="b" l="l" r="r" t="t"/>
              <a:pathLst>
                <a:path extrusionOk="0" h="13284" w="1455">
                  <a:moveTo>
                    <a:pt x="1" y="0"/>
                  </a:moveTo>
                  <a:lnTo>
                    <a:pt x="1" y="13283"/>
                  </a:lnTo>
                  <a:lnTo>
                    <a:pt x="1454" y="13283"/>
                  </a:lnTo>
                  <a:lnTo>
                    <a:pt x="145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419950" y="4572450"/>
              <a:ext cx="72725" cy="332100"/>
            </a:xfrm>
            <a:custGeom>
              <a:rect b="b" l="l" r="r" t="t"/>
              <a:pathLst>
                <a:path extrusionOk="0" h="13284" w="2909">
                  <a:moveTo>
                    <a:pt x="1" y="0"/>
                  </a:moveTo>
                  <a:lnTo>
                    <a:pt x="1" y="13283"/>
                  </a:lnTo>
                  <a:lnTo>
                    <a:pt x="2908" y="13283"/>
                  </a:lnTo>
                  <a:lnTo>
                    <a:pt x="29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507050" y="4572450"/>
              <a:ext cx="18825" cy="332100"/>
            </a:xfrm>
            <a:custGeom>
              <a:rect b="b" l="l" r="r" t="t"/>
              <a:pathLst>
                <a:path extrusionOk="0" h="13284" w="753">
                  <a:moveTo>
                    <a:pt x="1" y="0"/>
                  </a:moveTo>
                  <a:lnTo>
                    <a:pt x="1" y="13283"/>
                  </a:lnTo>
                  <a:lnTo>
                    <a:pt x="752" y="13283"/>
                  </a:lnTo>
                  <a:lnTo>
                    <a:pt x="75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558425" y="4572450"/>
              <a:ext cx="61425" cy="332100"/>
            </a:xfrm>
            <a:custGeom>
              <a:rect b="b" l="l" r="r" t="t"/>
              <a:pathLst>
                <a:path extrusionOk="0" h="13284" w="2457">
                  <a:moveTo>
                    <a:pt x="1" y="0"/>
                  </a:moveTo>
                  <a:lnTo>
                    <a:pt x="1" y="13283"/>
                  </a:lnTo>
                  <a:lnTo>
                    <a:pt x="2457" y="13283"/>
                  </a:lnTo>
                  <a:lnTo>
                    <a:pt x="245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643650" y="4572450"/>
              <a:ext cx="23200" cy="332100"/>
            </a:xfrm>
            <a:custGeom>
              <a:rect b="b" l="l" r="r" t="t"/>
              <a:pathLst>
                <a:path extrusionOk="0" h="13284" w="928">
                  <a:moveTo>
                    <a:pt x="0" y="0"/>
                  </a:moveTo>
                  <a:lnTo>
                    <a:pt x="0" y="13283"/>
                  </a:lnTo>
                  <a:lnTo>
                    <a:pt x="928" y="13283"/>
                  </a:lnTo>
                  <a:lnTo>
                    <a:pt x="9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725100" y="4572450"/>
              <a:ext cx="18200" cy="332100"/>
            </a:xfrm>
            <a:custGeom>
              <a:rect b="b" l="l" r="r" t="t"/>
              <a:pathLst>
                <a:path extrusionOk="0" h="13284" w="728">
                  <a:moveTo>
                    <a:pt x="0" y="0"/>
                  </a:moveTo>
                  <a:lnTo>
                    <a:pt x="0" y="13283"/>
                  </a:lnTo>
                  <a:lnTo>
                    <a:pt x="727" y="13283"/>
                  </a:lnTo>
                  <a:lnTo>
                    <a:pt x="72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757675" y="4572450"/>
              <a:ext cx="72700" cy="332100"/>
            </a:xfrm>
            <a:custGeom>
              <a:rect b="b" l="l" r="r" t="t"/>
              <a:pathLst>
                <a:path extrusionOk="0" h="13284" w="2908">
                  <a:moveTo>
                    <a:pt x="1" y="0"/>
                  </a:moveTo>
                  <a:lnTo>
                    <a:pt x="1" y="13283"/>
                  </a:lnTo>
                  <a:lnTo>
                    <a:pt x="2908" y="13283"/>
                  </a:lnTo>
                  <a:lnTo>
                    <a:pt x="29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872975" y="4572450"/>
              <a:ext cx="36350" cy="332100"/>
            </a:xfrm>
            <a:custGeom>
              <a:rect b="b" l="l" r="r" t="t"/>
              <a:pathLst>
                <a:path extrusionOk="0" h="13284" w="1454">
                  <a:moveTo>
                    <a:pt x="0" y="0"/>
                  </a:moveTo>
                  <a:lnTo>
                    <a:pt x="0" y="13283"/>
                  </a:lnTo>
                  <a:lnTo>
                    <a:pt x="1454" y="13283"/>
                  </a:lnTo>
                  <a:lnTo>
                    <a:pt x="145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931250" y="4572450"/>
              <a:ext cx="77700" cy="332100"/>
            </a:xfrm>
            <a:custGeom>
              <a:rect b="b" l="l" r="r" t="t"/>
              <a:pathLst>
                <a:path extrusionOk="0" h="13284" w="3108">
                  <a:moveTo>
                    <a:pt x="0" y="0"/>
                  </a:moveTo>
                  <a:lnTo>
                    <a:pt x="0" y="13283"/>
                  </a:lnTo>
                  <a:lnTo>
                    <a:pt x="3108" y="13283"/>
                  </a:lnTo>
                  <a:lnTo>
                    <a:pt x="31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1030225" y="4572450"/>
              <a:ext cx="37000" cy="332100"/>
            </a:xfrm>
            <a:custGeom>
              <a:rect b="b" l="l" r="r" t="t"/>
              <a:pathLst>
                <a:path extrusionOk="0" h="13284" w="1480">
                  <a:moveTo>
                    <a:pt x="1" y="0"/>
                  </a:moveTo>
                  <a:lnTo>
                    <a:pt x="1" y="13283"/>
                  </a:lnTo>
                  <a:lnTo>
                    <a:pt x="1480" y="13283"/>
                  </a:lnTo>
                  <a:lnTo>
                    <a:pt x="148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1079100" y="4572450"/>
              <a:ext cx="32000" cy="332100"/>
            </a:xfrm>
            <a:custGeom>
              <a:rect b="b" l="l" r="r" t="t"/>
              <a:pathLst>
                <a:path extrusionOk="0" h="13284" w="1280">
                  <a:moveTo>
                    <a:pt x="1" y="0"/>
                  </a:moveTo>
                  <a:lnTo>
                    <a:pt x="1" y="13283"/>
                  </a:lnTo>
                  <a:lnTo>
                    <a:pt x="1279" y="13283"/>
                  </a:lnTo>
                  <a:lnTo>
                    <a:pt x="12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1133625" y="4572450"/>
              <a:ext cx="36975" cy="332100"/>
            </a:xfrm>
            <a:custGeom>
              <a:rect b="b" l="l" r="r" t="t"/>
              <a:pathLst>
                <a:path extrusionOk="0" h="13284" w="1479">
                  <a:moveTo>
                    <a:pt x="0" y="0"/>
                  </a:moveTo>
                  <a:lnTo>
                    <a:pt x="0" y="13283"/>
                  </a:lnTo>
                  <a:lnTo>
                    <a:pt x="1479" y="13283"/>
                  </a:lnTo>
                  <a:lnTo>
                    <a:pt x="14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1192525" y="4572450"/>
              <a:ext cx="73325" cy="332100"/>
            </a:xfrm>
            <a:custGeom>
              <a:rect b="b" l="l" r="r" t="t"/>
              <a:pathLst>
                <a:path extrusionOk="0" h="13284" w="2933">
                  <a:moveTo>
                    <a:pt x="0" y="0"/>
                  </a:moveTo>
                  <a:lnTo>
                    <a:pt x="0" y="13283"/>
                  </a:lnTo>
                  <a:lnTo>
                    <a:pt x="2933" y="13283"/>
                  </a:lnTo>
                  <a:lnTo>
                    <a:pt x="293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1280225" y="4572450"/>
              <a:ext cx="18200" cy="332100"/>
            </a:xfrm>
            <a:custGeom>
              <a:rect b="b" l="l" r="r" t="t"/>
              <a:pathLst>
                <a:path extrusionOk="0" h="13284" w="728">
                  <a:moveTo>
                    <a:pt x="1" y="0"/>
                  </a:moveTo>
                  <a:lnTo>
                    <a:pt x="1" y="13283"/>
                  </a:lnTo>
                  <a:lnTo>
                    <a:pt x="728" y="13283"/>
                  </a:lnTo>
                  <a:lnTo>
                    <a:pt x="7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1331625" y="4572450"/>
              <a:ext cx="61425" cy="332100"/>
            </a:xfrm>
            <a:custGeom>
              <a:rect b="b" l="l" r="r" t="t"/>
              <a:pathLst>
                <a:path extrusionOk="0" h="13284" w="2457">
                  <a:moveTo>
                    <a:pt x="0" y="0"/>
                  </a:moveTo>
                  <a:lnTo>
                    <a:pt x="0" y="13283"/>
                  </a:lnTo>
                  <a:lnTo>
                    <a:pt x="2456" y="13283"/>
                  </a:lnTo>
                  <a:lnTo>
                    <a:pt x="245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1422475" y="4572450"/>
              <a:ext cx="41375" cy="332100"/>
            </a:xfrm>
            <a:custGeom>
              <a:rect b="b" l="l" r="r" t="t"/>
              <a:pathLst>
                <a:path extrusionOk="0" h="13284" w="1655">
                  <a:moveTo>
                    <a:pt x="0" y="0"/>
                  </a:moveTo>
                  <a:lnTo>
                    <a:pt x="0" y="13283"/>
                  </a:lnTo>
                  <a:lnTo>
                    <a:pt x="1654" y="13283"/>
                  </a:lnTo>
                  <a:lnTo>
                    <a:pt x="165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1497650" y="4572450"/>
              <a:ext cx="18200" cy="332100"/>
            </a:xfrm>
            <a:custGeom>
              <a:rect b="b" l="l" r="r" t="t"/>
              <a:pathLst>
                <a:path extrusionOk="0" h="13284" w="728">
                  <a:moveTo>
                    <a:pt x="1" y="0"/>
                  </a:moveTo>
                  <a:lnTo>
                    <a:pt x="1" y="13283"/>
                  </a:lnTo>
                  <a:lnTo>
                    <a:pt x="728" y="13283"/>
                  </a:lnTo>
                  <a:lnTo>
                    <a:pt x="7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1511450" y="4572450"/>
              <a:ext cx="92125" cy="332100"/>
            </a:xfrm>
            <a:custGeom>
              <a:rect b="b" l="l" r="r" t="t"/>
              <a:pathLst>
                <a:path extrusionOk="0" h="13284" w="3685">
                  <a:moveTo>
                    <a:pt x="0" y="0"/>
                  </a:moveTo>
                  <a:lnTo>
                    <a:pt x="0" y="13283"/>
                  </a:lnTo>
                  <a:lnTo>
                    <a:pt x="3684" y="13283"/>
                  </a:lnTo>
                  <a:lnTo>
                    <a:pt x="368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1660575" y="4572450"/>
              <a:ext cx="7525" cy="332100"/>
            </a:xfrm>
            <a:custGeom>
              <a:rect b="b" l="l" r="r" t="t"/>
              <a:pathLst>
                <a:path extrusionOk="0" h="13284" w="301">
                  <a:moveTo>
                    <a:pt x="0" y="0"/>
                  </a:moveTo>
                  <a:lnTo>
                    <a:pt x="0" y="13283"/>
                  </a:lnTo>
                  <a:lnTo>
                    <a:pt x="301" y="13283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1620475" y="4572450"/>
              <a:ext cx="16925" cy="332100"/>
            </a:xfrm>
            <a:custGeom>
              <a:rect b="b" l="l" r="r" t="t"/>
              <a:pathLst>
                <a:path extrusionOk="0" h="13284" w="677">
                  <a:moveTo>
                    <a:pt x="0" y="0"/>
                  </a:moveTo>
                  <a:lnTo>
                    <a:pt x="0" y="13283"/>
                  </a:lnTo>
                  <a:lnTo>
                    <a:pt x="677" y="13283"/>
                  </a:lnTo>
                  <a:lnTo>
                    <a:pt x="6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" name="Google Shape;40;p2"/>
          <p:cNvSpPr/>
          <p:nvPr/>
        </p:nvSpPr>
        <p:spPr>
          <a:xfrm flipH="1">
            <a:off x="509425" y="2430850"/>
            <a:ext cx="610500" cy="299400"/>
          </a:xfrm>
          <a:prstGeom prst="rightArrow">
            <a:avLst>
              <a:gd fmla="val 50000" name="adj1"/>
              <a:gd fmla="val 137984" name="adj2"/>
            </a:avLst>
          </a:prstGeom>
          <a:solidFill>
            <a:schemeClr val="dk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2"/>
          <p:cNvSpPr/>
          <p:nvPr/>
        </p:nvSpPr>
        <p:spPr>
          <a:xfrm flipH="1">
            <a:off x="8054547" y="453300"/>
            <a:ext cx="172200" cy="17220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2"/>
          <p:cNvSpPr/>
          <p:nvPr/>
        </p:nvSpPr>
        <p:spPr>
          <a:xfrm flipH="1">
            <a:off x="8054547" y="4518000"/>
            <a:ext cx="172200" cy="17220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" name="Google Shape;43;p2"/>
          <p:cNvSpPr txBox="1"/>
          <p:nvPr>
            <p:ph type="ctrTitle"/>
          </p:nvPr>
        </p:nvSpPr>
        <p:spPr>
          <a:xfrm>
            <a:off x="1611088" y="1071725"/>
            <a:ext cx="5640000" cy="255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b="1" sz="4800">
                <a:solidFill>
                  <a:srgbClr val="191919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44" name="Google Shape;44;p2"/>
          <p:cNvSpPr txBox="1"/>
          <p:nvPr>
            <p:ph idx="1" type="subTitle"/>
          </p:nvPr>
        </p:nvSpPr>
        <p:spPr>
          <a:xfrm>
            <a:off x="2166688" y="3625025"/>
            <a:ext cx="4528800" cy="47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1"/>
          <p:cNvSpPr/>
          <p:nvPr/>
        </p:nvSpPr>
        <p:spPr>
          <a:xfrm flipH="1">
            <a:off x="305925" y="238950"/>
            <a:ext cx="8532000" cy="4665600"/>
          </a:xfrm>
          <a:prstGeom prst="snip1Rect">
            <a:avLst>
              <a:gd fmla="val 7782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11"/>
          <p:cNvSpPr/>
          <p:nvPr/>
        </p:nvSpPr>
        <p:spPr>
          <a:xfrm>
            <a:off x="1651038" y="1402350"/>
            <a:ext cx="6154800" cy="2338800"/>
          </a:xfrm>
          <a:prstGeom prst="roundRect">
            <a:avLst>
              <a:gd fmla="val 3089" name="adj"/>
            </a:avLst>
          </a:prstGeom>
          <a:solidFill>
            <a:schemeClr val="dk2"/>
          </a:solidFill>
          <a:ln>
            <a:noFill/>
          </a:ln>
          <a:effectLst>
            <a:outerShdw blurRad="57150" rotWithShape="0" algn="bl" dir="36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11"/>
          <p:cNvSpPr/>
          <p:nvPr/>
        </p:nvSpPr>
        <p:spPr>
          <a:xfrm flipH="1">
            <a:off x="305925" y="773250"/>
            <a:ext cx="1140000" cy="3597000"/>
          </a:xfrm>
          <a:prstGeom prst="rect">
            <a:avLst/>
          </a:prstGeom>
          <a:solidFill>
            <a:schemeClr val="dk2"/>
          </a:solidFill>
          <a:ln>
            <a:noFill/>
          </a:ln>
          <a:effectLst>
            <a:outerShdw blurRad="57150" rotWithShape="0" algn="bl" dir="36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11"/>
          <p:cNvSpPr/>
          <p:nvPr/>
        </p:nvSpPr>
        <p:spPr>
          <a:xfrm flipH="1">
            <a:off x="636825" y="773250"/>
            <a:ext cx="732900" cy="3597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11"/>
          <p:cNvSpPr/>
          <p:nvPr/>
        </p:nvSpPr>
        <p:spPr>
          <a:xfrm flipH="1">
            <a:off x="697863" y="989563"/>
            <a:ext cx="610562" cy="610562"/>
          </a:xfrm>
          <a:custGeom>
            <a:rect b="b" l="l" r="r" t="t"/>
            <a:pathLst>
              <a:path extrusionOk="0" h="208739" w="208739">
                <a:moveTo>
                  <a:pt x="60752" y="16987"/>
                </a:moveTo>
                <a:lnTo>
                  <a:pt x="60752" y="16987"/>
                </a:lnTo>
                <a:cubicBezTo>
                  <a:pt x="59075" y="18448"/>
                  <a:pt x="57398" y="19989"/>
                  <a:pt x="55802" y="21639"/>
                </a:cubicBezTo>
                <a:lnTo>
                  <a:pt x="52502" y="21639"/>
                </a:lnTo>
                <a:cubicBezTo>
                  <a:pt x="55180" y="19962"/>
                  <a:pt x="57939" y="18393"/>
                  <a:pt x="60752" y="16987"/>
                </a:cubicBezTo>
                <a:close/>
                <a:moveTo>
                  <a:pt x="85205" y="10198"/>
                </a:moveTo>
                <a:lnTo>
                  <a:pt x="85205" y="10198"/>
                </a:lnTo>
                <a:cubicBezTo>
                  <a:pt x="82473" y="13335"/>
                  <a:pt x="79903" y="17149"/>
                  <a:pt x="77496" y="21639"/>
                </a:cubicBezTo>
                <a:lnTo>
                  <a:pt x="65784" y="21639"/>
                </a:lnTo>
                <a:cubicBezTo>
                  <a:pt x="71734" y="16635"/>
                  <a:pt x="78280" y="12740"/>
                  <a:pt x="85205" y="10198"/>
                </a:cubicBezTo>
                <a:close/>
                <a:moveTo>
                  <a:pt x="100975" y="7222"/>
                </a:moveTo>
                <a:lnTo>
                  <a:pt x="100975" y="21639"/>
                </a:lnTo>
                <a:lnTo>
                  <a:pt x="85259" y="21639"/>
                </a:lnTo>
                <a:cubicBezTo>
                  <a:pt x="90101" y="13687"/>
                  <a:pt x="95511" y="8683"/>
                  <a:pt x="100975" y="7222"/>
                </a:cubicBezTo>
                <a:close/>
                <a:moveTo>
                  <a:pt x="107737" y="7222"/>
                </a:moveTo>
                <a:cubicBezTo>
                  <a:pt x="113228" y="8683"/>
                  <a:pt x="118638" y="13687"/>
                  <a:pt x="123452" y="21639"/>
                </a:cubicBezTo>
                <a:lnTo>
                  <a:pt x="107737" y="21639"/>
                </a:lnTo>
                <a:lnTo>
                  <a:pt x="107737" y="7222"/>
                </a:lnTo>
                <a:close/>
                <a:moveTo>
                  <a:pt x="123507" y="10198"/>
                </a:moveTo>
                <a:lnTo>
                  <a:pt x="123507" y="10198"/>
                </a:lnTo>
                <a:cubicBezTo>
                  <a:pt x="130458" y="12740"/>
                  <a:pt x="137004" y="16635"/>
                  <a:pt x="142955" y="21639"/>
                </a:cubicBezTo>
                <a:lnTo>
                  <a:pt x="131243" y="21639"/>
                </a:lnTo>
                <a:cubicBezTo>
                  <a:pt x="128835" y="17149"/>
                  <a:pt x="126239" y="13335"/>
                  <a:pt x="123507" y="10198"/>
                </a:cubicBezTo>
                <a:close/>
                <a:moveTo>
                  <a:pt x="147959" y="16987"/>
                </a:moveTo>
                <a:cubicBezTo>
                  <a:pt x="150799" y="18393"/>
                  <a:pt x="153531" y="19962"/>
                  <a:pt x="156209" y="21639"/>
                </a:cubicBezTo>
                <a:lnTo>
                  <a:pt x="152936" y="21639"/>
                </a:lnTo>
                <a:cubicBezTo>
                  <a:pt x="151313" y="19989"/>
                  <a:pt x="149663" y="18448"/>
                  <a:pt x="147959" y="16987"/>
                </a:cubicBezTo>
                <a:close/>
                <a:moveTo>
                  <a:pt x="49770" y="28402"/>
                </a:moveTo>
                <a:cubicBezTo>
                  <a:pt x="49094" y="29240"/>
                  <a:pt x="48445" y="30052"/>
                  <a:pt x="47796" y="30917"/>
                </a:cubicBezTo>
                <a:cubicBezTo>
                  <a:pt x="41764" y="38897"/>
                  <a:pt x="36841" y="47931"/>
                  <a:pt x="33135" y="57696"/>
                </a:cubicBezTo>
                <a:lnTo>
                  <a:pt x="18583" y="57696"/>
                </a:lnTo>
                <a:cubicBezTo>
                  <a:pt x="23019" y="49581"/>
                  <a:pt x="28645" y="42061"/>
                  <a:pt x="35353" y="35353"/>
                </a:cubicBezTo>
                <a:cubicBezTo>
                  <a:pt x="37815" y="32892"/>
                  <a:pt x="40384" y="30566"/>
                  <a:pt x="43062" y="28402"/>
                </a:cubicBezTo>
                <a:close/>
                <a:moveTo>
                  <a:pt x="74223" y="28402"/>
                </a:moveTo>
                <a:cubicBezTo>
                  <a:pt x="73763" y="29484"/>
                  <a:pt x="73303" y="30566"/>
                  <a:pt x="72843" y="31702"/>
                </a:cubicBezTo>
                <a:cubicBezTo>
                  <a:pt x="69760" y="39465"/>
                  <a:pt x="67244" y="48229"/>
                  <a:pt x="65324" y="57696"/>
                </a:cubicBezTo>
                <a:lnTo>
                  <a:pt x="40439" y="57696"/>
                </a:lnTo>
                <a:cubicBezTo>
                  <a:pt x="45037" y="46389"/>
                  <a:pt x="51285" y="36435"/>
                  <a:pt x="58697" y="28402"/>
                </a:cubicBezTo>
                <a:close/>
                <a:moveTo>
                  <a:pt x="100975" y="28402"/>
                </a:moveTo>
                <a:lnTo>
                  <a:pt x="100975" y="57696"/>
                </a:lnTo>
                <a:lnTo>
                  <a:pt x="72221" y="57696"/>
                </a:lnTo>
                <a:cubicBezTo>
                  <a:pt x="74034" y="49148"/>
                  <a:pt x="76333" y="41250"/>
                  <a:pt x="79146" y="34217"/>
                </a:cubicBezTo>
                <a:cubicBezTo>
                  <a:pt x="79957" y="32161"/>
                  <a:pt x="80796" y="30241"/>
                  <a:pt x="81661" y="28402"/>
                </a:cubicBezTo>
                <a:close/>
                <a:moveTo>
                  <a:pt x="127077" y="28402"/>
                </a:moveTo>
                <a:cubicBezTo>
                  <a:pt x="127943" y="30241"/>
                  <a:pt x="128781" y="32161"/>
                  <a:pt x="129593" y="34217"/>
                </a:cubicBezTo>
                <a:cubicBezTo>
                  <a:pt x="132379" y="41250"/>
                  <a:pt x="134705" y="49148"/>
                  <a:pt x="136517" y="57696"/>
                </a:cubicBezTo>
                <a:lnTo>
                  <a:pt x="107737" y="57696"/>
                </a:lnTo>
                <a:lnTo>
                  <a:pt x="107737" y="28402"/>
                </a:lnTo>
                <a:close/>
                <a:moveTo>
                  <a:pt x="150015" y="28402"/>
                </a:moveTo>
                <a:cubicBezTo>
                  <a:pt x="157453" y="36435"/>
                  <a:pt x="163675" y="46389"/>
                  <a:pt x="168300" y="57696"/>
                </a:cubicBezTo>
                <a:lnTo>
                  <a:pt x="143415" y="57696"/>
                </a:lnTo>
                <a:cubicBezTo>
                  <a:pt x="141494" y="48229"/>
                  <a:pt x="138952" y="39465"/>
                  <a:pt x="135868" y="31702"/>
                </a:cubicBezTo>
                <a:cubicBezTo>
                  <a:pt x="135435" y="30566"/>
                  <a:pt x="134975" y="29484"/>
                  <a:pt x="134489" y="28402"/>
                </a:cubicBezTo>
                <a:close/>
                <a:moveTo>
                  <a:pt x="165649" y="28402"/>
                </a:moveTo>
                <a:cubicBezTo>
                  <a:pt x="168327" y="30566"/>
                  <a:pt x="170924" y="32892"/>
                  <a:pt x="173385" y="35353"/>
                </a:cubicBezTo>
                <a:cubicBezTo>
                  <a:pt x="180093" y="42061"/>
                  <a:pt x="185720" y="49581"/>
                  <a:pt x="190129" y="57696"/>
                </a:cubicBezTo>
                <a:lnTo>
                  <a:pt x="175603" y="57696"/>
                </a:lnTo>
                <a:cubicBezTo>
                  <a:pt x="171870" y="47931"/>
                  <a:pt x="166948" y="38897"/>
                  <a:pt x="160943" y="30917"/>
                </a:cubicBezTo>
                <a:cubicBezTo>
                  <a:pt x="160293" y="30052"/>
                  <a:pt x="159617" y="29240"/>
                  <a:pt x="158968" y="28402"/>
                </a:cubicBezTo>
                <a:close/>
                <a:moveTo>
                  <a:pt x="30782" y="64458"/>
                </a:moveTo>
                <a:cubicBezTo>
                  <a:pt x="27184" y="75927"/>
                  <a:pt x="25156" y="88261"/>
                  <a:pt x="24831" y="100975"/>
                </a:cubicBezTo>
                <a:lnTo>
                  <a:pt x="6816" y="100975"/>
                </a:lnTo>
                <a:cubicBezTo>
                  <a:pt x="7249" y="88207"/>
                  <a:pt x="10143" y="75846"/>
                  <a:pt x="15229" y="64458"/>
                </a:cubicBezTo>
                <a:close/>
                <a:moveTo>
                  <a:pt x="64052" y="64458"/>
                </a:moveTo>
                <a:cubicBezTo>
                  <a:pt x="62132" y="75927"/>
                  <a:pt x="61050" y="88261"/>
                  <a:pt x="60888" y="100975"/>
                </a:cubicBezTo>
                <a:lnTo>
                  <a:pt x="31593" y="100975"/>
                </a:lnTo>
                <a:cubicBezTo>
                  <a:pt x="31945" y="88018"/>
                  <a:pt x="34163" y="75684"/>
                  <a:pt x="37923" y="64458"/>
                </a:cubicBezTo>
                <a:close/>
                <a:moveTo>
                  <a:pt x="100975" y="64458"/>
                </a:moveTo>
                <a:lnTo>
                  <a:pt x="100975" y="100975"/>
                </a:lnTo>
                <a:lnTo>
                  <a:pt x="67650" y="100975"/>
                </a:lnTo>
                <a:cubicBezTo>
                  <a:pt x="67812" y="88207"/>
                  <a:pt x="68921" y="75873"/>
                  <a:pt x="70923" y="64458"/>
                </a:cubicBezTo>
                <a:close/>
                <a:moveTo>
                  <a:pt x="137816" y="64458"/>
                </a:moveTo>
                <a:cubicBezTo>
                  <a:pt x="139790" y="75873"/>
                  <a:pt x="140926" y="88207"/>
                  <a:pt x="141089" y="100975"/>
                </a:cubicBezTo>
                <a:lnTo>
                  <a:pt x="107737" y="100975"/>
                </a:lnTo>
                <a:lnTo>
                  <a:pt x="107737" y="64458"/>
                </a:lnTo>
                <a:close/>
                <a:moveTo>
                  <a:pt x="170816" y="64458"/>
                </a:moveTo>
                <a:cubicBezTo>
                  <a:pt x="174575" y="75684"/>
                  <a:pt x="176793" y="88018"/>
                  <a:pt x="177118" y="100975"/>
                </a:cubicBezTo>
                <a:lnTo>
                  <a:pt x="147851" y="100975"/>
                </a:lnTo>
                <a:cubicBezTo>
                  <a:pt x="147689" y="88261"/>
                  <a:pt x="146607" y="75927"/>
                  <a:pt x="144659" y="64458"/>
                </a:cubicBezTo>
                <a:close/>
                <a:moveTo>
                  <a:pt x="193483" y="64458"/>
                </a:moveTo>
                <a:cubicBezTo>
                  <a:pt x="198595" y="75846"/>
                  <a:pt x="201462" y="88207"/>
                  <a:pt x="201895" y="100975"/>
                </a:cubicBezTo>
                <a:lnTo>
                  <a:pt x="183880" y="100975"/>
                </a:lnTo>
                <a:cubicBezTo>
                  <a:pt x="183583" y="88261"/>
                  <a:pt x="181554" y="75927"/>
                  <a:pt x="177957" y="64458"/>
                </a:cubicBezTo>
                <a:close/>
                <a:moveTo>
                  <a:pt x="24831" y="107737"/>
                </a:moveTo>
                <a:cubicBezTo>
                  <a:pt x="25156" y="120450"/>
                  <a:pt x="27184" y="132784"/>
                  <a:pt x="30782" y="144253"/>
                </a:cubicBezTo>
                <a:lnTo>
                  <a:pt x="15229" y="144253"/>
                </a:lnTo>
                <a:cubicBezTo>
                  <a:pt x="10143" y="132866"/>
                  <a:pt x="7249" y="120531"/>
                  <a:pt x="6816" y="107737"/>
                </a:cubicBezTo>
                <a:close/>
                <a:moveTo>
                  <a:pt x="60888" y="107737"/>
                </a:moveTo>
                <a:cubicBezTo>
                  <a:pt x="61050" y="120477"/>
                  <a:pt x="62132" y="132811"/>
                  <a:pt x="64052" y="144253"/>
                </a:cubicBezTo>
                <a:lnTo>
                  <a:pt x="37923" y="144253"/>
                </a:lnTo>
                <a:cubicBezTo>
                  <a:pt x="34163" y="133055"/>
                  <a:pt x="31945" y="120720"/>
                  <a:pt x="31593" y="107737"/>
                </a:cubicBezTo>
                <a:close/>
                <a:moveTo>
                  <a:pt x="100975" y="107737"/>
                </a:moveTo>
                <a:lnTo>
                  <a:pt x="100975" y="144253"/>
                </a:lnTo>
                <a:lnTo>
                  <a:pt x="70923" y="144253"/>
                </a:lnTo>
                <a:cubicBezTo>
                  <a:pt x="68921" y="132866"/>
                  <a:pt x="67812" y="120531"/>
                  <a:pt x="67650" y="107737"/>
                </a:cubicBezTo>
                <a:close/>
                <a:moveTo>
                  <a:pt x="141089" y="107737"/>
                </a:moveTo>
                <a:cubicBezTo>
                  <a:pt x="140926" y="120531"/>
                  <a:pt x="139790" y="132866"/>
                  <a:pt x="137816" y="144253"/>
                </a:cubicBezTo>
                <a:lnTo>
                  <a:pt x="107737" y="144253"/>
                </a:lnTo>
                <a:lnTo>
                  <a:pt x="107737" y="107737"/>
                </a:lnTo>
                <a:close/>
                <a:moveTo>
                  <a:pt x="177118" y="107737"/>
                </a:moveTo>
                <a:cubicBezTo>
                  <a:pt x="176793" y="120720"/>
                  <a:pt x="174575" y="133055"/>
                  <a:pt x="170816" y="144253"/>
                </a:cubicBezTo>
                <a:lnTo>
                  <a:pt x="144659" y="144253"/>
                </a:lnTo>
                <a:cubicBezTo>
                  <a:pt x="146607" y="132811"/>
                  <a:pt x="147689" y="120477"/>
                  <a:pt x="147851" y="107737"/>
                </a:cubicBezTo>
                <a:close/>
                <a:moveTo>
                  <a:pt x="201895" y="107737"/>
                </a:moveTo>
                <a:cubicBezTo>
                  <a:pt x="201462" y="120531"/>
                  <a:pt x="198595" y="132866"/>
                  <a:pt x="193483" y="144253"/>
                </a:cubicBezTo>
                <a:lnTo>
                  <a:pt x="177957" y="144253"/>
                </a:lnTo>
                <a:cubicBezTo>
                  <a:pt x="181554" y="132784"/>
                  <a:pt x="183583" y="120450"/>
                  <a:pt x="183880" y="107737"/>
                </a:cubicBezTo>
                <a:close/>
                <a:moveTo>
                  <a:pt x="33135" y="151016"/>
                </a:moveTo>
                <a:cubicBezTo>
                  <a:pt x="36841" y="160807"/>
                  <a:pt x="41764" y="169842"/>
                  <a:pt x="47796" y="177794"/>
                </a:cubicBezTo>
                <a:cubicBezTo>
                  <a:pt x="48445" y="178660"/>
                  <a:pt x="49094" y="179498"/>
                  <a:pt x="49770" y="180337"/>
                </a:cubicBezTo>
                <a:lnTo>
                  <a:pt x="43062" y="180337"/>
                </a:lnTo>
                <a:cubicBezTo>
                  <a:pt x="40384" y="178173"/>
                  <a:pt x="37815" y="175847"/>
                  <a:pt x="35353" y="173385"/>
                </a:cubicBezTo>
                <a:cubicBezTo>
                  <a:pt x="28645" y="166650"/>
                  <a:pt x="23019" y="159130"/>
                  <a:pt x="18583" y="151016"/>
                </a:cubicBezTo>
                <a:close/>
                <a:moveTo>
                  <a:pt x="65324" y="151016"/>
                </a:moveTo>
                <a:cubicBezTo>
                  <a:pt x="67244" y="160483"/>
                  <a:pt x="69760" y="169274"/>
                  <a:pt x="72843" y="177010"/>
                </a:cubicBezTo>
                <a:cubicBezTo>
                  <a:pt x="73303" y="178146"/>
                  <a:pt x="73763" y="179255"/>
                  <a:pt x="74223" y="180337"/>
                </a:cubicBezTo>
                <a:lnTo>
                  <a:pt x="58697" y="180337"/>
                </a:lnTo>
                <a:cubicBezTo>
                  <a:pt x="51285" y="172276"/>
                  <a:pt x="45037" y="162322"/>
                  <a:pt x="40439" y="151016"/>
                </a:cubicBezTo>
                <a:close/>
                <a:moveTo>
                  <a:pt x="100975" y="151016"/>
                </a:moveTo>
                <a:lnTo>
                  <a:pt x="100975" y="180337"/>
                </a:lnTo>
                <a:lnTo>
                  <a:pt x="81661" y="180337"/>
                </a:lnTo>
                <a:cubicBezTo>
                  <a:pt x="80796" y="178498"/>
                  <a:pt x="79957" y="176550"/>
                  <a:pt x="79146" y="174521"/>
                </a:cubicBezTo>
                <a:cubicBezTo>
                  <a:pt x="76333" y="167489"/>
                  <a:pt x="74034" y="159563"/>
                  <a:pt x="72221" y="151016"/>
                </a:cubicBezTo>
                <a:close/>
                <a:moveTo>
                  <a:pt x="136517" y="151016"/>
                </a:moveTo>
                <a:cubicBezTo>
                  <a:pt x="134705" y="159563"/>
                  <a:pt x="132379" y="167489"/>
                  <a:pt x="129593" y="174521"/>
                </a:cubicBezTo>
                <a:cubicBezTo>
                  <a:pt x="128781" y="176550"/>
                  <a:pt x="127943" y="178498"/>
                  <a:pt x="127077" y="180337"/>
                </a:cubicBezTo>
                <a:lnTo>
                  <a:pt x="107737" y="180337"/>
                </a:lnTo>
                <a:lnTo>
                  <a:pt x="107737" y="151016"/>
                </a:lnTo>
                <a:close/>
                <a:moveTo>
                  <a:pt x="168300" y="151016"/>
                </a:moveTo>
                <a:cubicBezTo>
                  <a:pt x="163675" y="162322"/>
                  <a:pt x="157453" y="172276"/>
                  <a:pt x="150015" y="180337"/>
                </a:cubicBezTo>
                <a:lnTo>
                  <a:pt x="134489" y="180337"/>
                </a:lnTo>
                <a:cubicBezTo>
                  <a:pt x="134975" y="179255"/>
                  <a:pt x="135435" y="178146"/>
                  <a:pt x="135868" y="177010"/>
                </a:cubicBezTo>
                <a:cubicBezTo>
                  <a:pt x="138952" y="169274"/>
                  <a:pt x="141494" y="160483"/>
                  <a:pt x="143415" y="151016"/>
                </a:cubicBezTo>
                <a:close/>
                <a:moveTo>
                  <a:pt x="190129" y="151016"/>
                </a:moveTo>
                <a:cubicBezTo>
                  <a:pt x="185720" y="159130"/>
                  <a:pt x="180093" y="166650"/>
                  <a:pt x="173385" y="173385"/>
                </a:cubicBezTo>
                <a:cubicBezTo>
                  <a:pt x="170924" y="175847"/>
                  <a:pt x="168327" y="178173"/>
                  <a:pt x="165649" y="180337"/>
                </a:cubicBezTo>
                <a:lnTo>
                  <a:pt x="158968" y="180337"/>
                </a:lnTo>
                <a:cubicBezTo>
                  <a:pt x="159617" y="179498"/>
                  <a:pt x="160293" y="178660"/>
                  <a:pt x="160943" y="177794"/>
                </a:cubicBezTo>
                <a:cubicBezTo>
                  <a:pt x="166948" y="169842"/>
                  <a:pt x="171870" y="160807"/>
                  <a:pt x="175603" y="151016"/>
                </a:cubicBezTo>
                <a:close/>
                <a:moveTo>
                  <a:pt x="55802" y="187099"/>
                </a:moveTo>
                <a:cubicBezTo>
                  <a:pt x="57398" y="188722"/>
                  <a:pt x="59075" y="190291"/>
                  <a:pt x="60752" y="191752"/>
                </a:cubicBezTo>
                <a:cubicBezTo>
                  <a:pt x="57939" y="190318"/>
                  <a:pt x="55180" y="188776"/>
                  <a:pt x="52502" y="187099"/>
                </a:cubicBezTo>
                <a:close/>
                <a:moveTo>
                  <a:pt x="156209" y="187099"/>
                </a:moveTo>
                <a:cubicBezTo>
                  <a:pt x="153531" y="188776"/>
                  <a:pt x="150799" y="190318"/>
                  <a:pt x="147959" y="191752"/>
                </a:cubicBezTo>
                <a:cubicBezTo>
                  <a:pt x="149663" y="190291"/>
                  <a:pt x="151313" y="188722"/>
                  <a:pt x="152936" y="187099"/>
                </a:cubicBezTo>
                <a:close/>
                <a:moveTo>
                  <a:pt x="77496" y="187099"/>
                </a:moveTo>
                <a:cubicBezTo>
                  <a:pt x="79903" y="191562"/>
                  <a:pt x="82473" y="195403"/>
                  <a:pt x="85205" y="198541"/>
                </a:cubicBezTo>
                <a:cubicBezTo>
                  <a:pt x="78280" y="195998"/>
                  <a:pt x="71734" y="192103"/>
                  <a:pt x="65784" y="187099"/>
                </a:cubicBezTo>
                <a:close/>
                <a:moveTo>
                  <a:pt x="142955" y="187099"/>
                </a:moveTo>
                <a:cubicBezTo>
                  <a:pt x="137004" y="192103"/>
                  <a:pt x="130458" y="195998"/>
                  <a:pt x="123507" y="198541"/>
                </a:cubicBezTo>
                <a:cubicBezTo>
                  <a:pt x="126239" y="195403"/>
                  <a:pt x="128835" y="191562"/>
                  <a:pt x="131243" y="187099"/>
                </a:cubicBezTo>
                <a:close/>
                <a:moveTo>
                  <a:pt x="100975" y="187099"/>
                </a:moveTo>
                <a:lnTo>
                  <a:pt x="100975" y="201516"/>
                </a:lnTo>
                <a:cubicBezTo>
                  <a:pt x="95511" y="200029"/>
                  <a:pt x="90101" y="195052"/>
                  <a:pt x="85259" y="187099"/>
                </a:cubicBezTo>
                <a:close/>
                <a:moveTo>
                  <a:pt x="123452" y="187099"/>
                </a:moveTo>
                <a:cubicBezTo>
                  <a:pt x="118638" y="195052"/>
                  <a:pt x="113228" y="200029"/>
                  <a:pt x="107737" y="201516"/>
                </a:cubicBezTo>
                <a:lnTo>
                  <a:pt x="107737" y="187099"/>
                </a:lnTo>
                <a:close/>
                <a:moveTo>
                  <a:pt x="104356" y="0"/>
                </a:moveTo>
                <a:cubicBezTo>
                  <a:pt x="76495" y="0"/>
                  <a:pt x="50284" y="10847"/>
                  <a:pt x="30566" y="30566"/>
                </a:cubicBezTo>
                <a:cubicBezTo>
                  <a:pt x="10847" y="50284"/>
                  <a:pt x="0" y="76495"/>
                  <a:pt x="0" y="104356"/>
                </a:cubicBezTo>
                <a:cubicBezTo>
                  <a:pt x="0" y="132243"/>
                  <a:pt x="10847" y="158454"/>
                  <a:pt x="30566" y="178173"/>
                </a:cubicBezTo>
                <a:cubicBezTo>
                  <a:pt x="50284" y="197865"/>
                  <a:pt x="76495" y="208739"/>
                  <a:pt x="104356" y="208739"/>
                </a:cubicBezTo>
                <a:cubicBezTo>
                  <a:pt x="132243" y="208739"/>
                  <a:pt x="158454" y="197865"/>
                  <a:pt x="178173" y="178173"/>
                </a:cubicBezTo>
                <a:cubicBezTo>
                  <a:pt x="197865" y="158454"/>
                  <a:pt x="208739" y="132243"/>
                  <a:pt x="208739" y="104356"/>
                </a:cubicBezTo>
                <a:cubicBezTo>
                  <a:pt x="208739" y="76495"/>
                  <a:pt x="197865" y="50284"/>
                  <a:pt x="178173" y="30566"/>
                </a:cubicBezTo>
                <a:cubicBezTo>
                  <a:pt x="158454" y="10847"/>
                  <a:pt x="132243" y="0"/>
                  <a:pt x="10435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11"/>
          <p:cNvSpPr/>
          <p:nvPr/>
        </p:nvSpPr>
        <p:spPr>
          <a:xfrm flipH="1">
            <a:off x="837100" y="3813138"/>
            <a:ext cx="332100" cy="340800"/>
          </a:xfrm>
          <a:prstGeom prst="roundRect">
            <a:avLst>
              <a:gd fmla="val 14972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11"/>
          <p:cNvSpPr/>
          <p:nvPr/>
        </p:nvSpPr>
        <p:spPr>
          <a:xfrm flipH="1">
            <a:off x="868177" y="3915674"/>
            <a:ext cx="269948" cy="135726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dk2"/>
                </a:solidFill>
                <a:latin typeface="Fahkwang"/>
              </a:rPr>
              <a:t>SL</a:t>
            </a:r>
          </a:p>
        </p:txBody>
      </p:sp>
      <p:grpSp>
        <p:nvGrpSpPr>
          <p:cNvPr id="233" name="Google Shape;233;p11"/>
          <p:cNvGrpSpPr/>
          <p:nvPr/>
        </p:nvGrpSpPr>
        <p:grpSpPr>
          <a:xfrm flipH="1" rot="-5400000">
            <a:off x="322200" y="2602788"/>
            <a:ext cx="1362175" cy="332100"/>
            <a:chOff x="305925" y="4572450"/>
            <a:chExt cx="1362175" cy="332100"/>
          </a:xfrm>
        </p:grpSpPr>
        <p:sp>
          <p:nvSpPr>
            <p:cNvPr id="234" name="Google Shape;234;p11"/>
            <p:cNvSpPr/>
            <p:nvPr/>
          </p:nvSpPr>
          <p:spPr>
            <a:xfrm>
              <a:off x="305925" y="4572450"/>
              <a:ext cx="32600" cy="332100"/>
            </a:xfrm>
            <a:custGeom>
              <a:rect b="b" l="l" r="r" t="t"/>
              <a:pathLst>
                <a:path extrusionOk="0" h="13284" w="1304">
                  <a:moveTo>
                    <a:pt x="0" y="0"/>
                  </a:moveTo>
                  <a:lnTo>
                    <a:pt x="0" y="13283"/>
                  </a:lnTo>
                  <a:lnTo>
                    <a:pt x="1304" y="13283"/>
                  </a:lnTo>
                  <a:lnTo>
                    <a:pt x="130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11"/>
            <p:cNvSpPr/>
            <p:nvPr/>
          </p:nvSpPr>
          <p:spPr>
            <a:xfrm>
              <a:off x="377975" y="4572450"/>
              <a:ext cx="36375" cy="332100"/>
            </a:xfrm>
            <a:custGeom>
              <a:rect b="b" l="l" r="r" t="t"/>
              <a:pathLst>
                <a:path extrusionOk="0" h="13284" w="1455">
                  <a:moveTo>
                    <a:pt x="1" y="0"/>
                  </a:moveTo>
                  <a:lnTo>
                    <a:pt x="1" y="13283"/>
                  </a:lnTo>
                  <a:lnTo>
                    <a:pt x="1454" y="13283"/>
                  </a:lnTo>
                  <a:lnTo>
                    <a:pt x="145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11"/>
            <p:cNvSpPr/>
            <p:nvPr/>
          </p:nvSpPr>
          <p:spPr>
            <a:xfrm>
              <a:off x="419950" y="4572450"/>
              <a:ext cx="72725" cy="332100"/>
            </a:xfrm>
            <a:custGeom>
              <a:rect b="b" l="l" r="r" t="t"/>
              <a:pathLst>
                <a:path extrusionOk="0" h="13284" w="2909">
                  <a:moveTo>
                    <a:pt x="1" y="0"/>
                  </a:moveTo>
                  <a:lnTo>
                    <a:pt x="1" y="13283"/>
                  </a:lnTo>
                  <a:lnTo>
                    <a:pt x="2908" y="13283"/>
                  </a:lnTo>
                  <a:lnTo>
                    <a:pt x="29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11"/>
            <p:cNvSpPr/>
            <p:nvPr/>
          </p:nvSpPr>
          <p:spPr>
            <a:xfrm>
              <a:off x="507050" y="4572450"/>
              <a:ext cx="18825" cy="332100"/>
            </a:xfrm>
            <a:custGeom>
              <a:rect b="b" l="l" r="r" t="t"/>
              <a:pathLst>
                <a:path extrusionOk="0" h="13284" w="753">
                  <a:moveTo>
                    <a:pt x="1" y="0"/>
                  </a:moveTo>
                  <a:lnTo>
                    <a:pt x="1" y="13283"/>
                  </a:lnTo>
                  <a:lnTo>
                    <a:pt x="752" y="13283"/>
                  </a:lnTo>
                  <a:lnTo>
                    <a:pt x="75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11"/>
            <p:cNvSpPr/>
            <p:nvPr/>
          </p:nvSpPr>
          <p:spPr>
            <a:xfrm>
              <a:off x="558425" y="4572450"/>
              <a:ext cx="61425" cy="332100"/>
            </a:xfrm>
            <a:custGeom>
              <a:rect b="b" l="l" r="r" t="t"/>
              <a:pathLst>
                <a:path extrusionOk="0" h="13284" w="2457">
                  <a:moveTo>
                    <a:pt x="1" y="0"/>
                  </a:moveTo>
                  <a:lnTo>
                    <a:pt x="1" y="13283"/>
                  </a:lnTo>
                  <a:lnTo>
                    <a:pt x="2457" y="13283"/>
                  </a:lnTo>
                  <a:lnTo>
                    <a:pt x="245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11"/>
            <p:cNvSpPr/>
            <p:nvPr/>
          </p:nvSpPr>
          <p:spPr>
            <a:xfrm>
              <a:off x="643650" y="4572450"/>
              <a:ext cx="23200" cy="332100"/>
            </a:xfrm>
            <a:custGeom>
              <a:rect b="b" l="l" r="r" t="t"/>
              <a:pathLst>
                <a:path extrusionOk="0" h="13284" w="928">
                  <a:moveTo>
                    <a:pt x="0" y="0"/>
                  </a:moveTo>
                  <a:lnTo>
                    <a:pt x="0" y="13283"/>
                  </a:lnTo>
                  <a:lnTo>
                    <a:pt x="928" y="13283"/>
                  </a:lnTo>
                  <a:lnTo>
                    <a:pt x="9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11"/>
            <p:cNvSpPr/>
            <p:nvPr/>
          </p:nvSpPr>
          <p:spPr>
            <a:xfrm>
              <a:off x="725100" y="4572450"/>
              <a:ext cx="18200" cy="332100"/>
            </a:xfrm>
            <a:custGeom>
              <a:rect b="b" l="l" r="r" t="t"/>
              <a:pathLst>
                <a:path extrusionOk="0" h="13284" w="728">
                  <a:moveTo>
                    <a:pt x="0" y="0"/>
                  </a:moveTo>
                  <a:lnTo>
                    <a:pt x="0" y="13283"/>
                  </a:lnTo>
                  <a:lnTo>
                    <a:pt x="727" y="13283"/>
                  </a:lnTo>
                  <a:lnTo>
                    <a:pt x="72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11"/>
            <p:cNvSpPr/>
            <p:nvPr/>
          </p:nvSpPr>
          <p:spPr>
            <a:xfrm>
              <a:off x="757675" y="4572450"/>
              <a:ext cx="72700" cy="332100"/>
            </a:xfrm>
            <a:custGeom>
              <a:rect b="b" l="l" r="r" t="t"/>
              <a:pathLst>
                <a:path extrusionOk="0" h="13284" w="2908">
                  <a:moveTo>
                    <a:pt x="1" y="0"/>
                  </a:moveTo>
                  <a:lnTo>
                    <a:pt x="1" y="13283"/>
                  </a:lnTo>
                  <a:lnTo>
                    <a:pt x="2908" y="13283"/>
                  </a:lnTo>
                  <a:lnTo>
                    <a:pt x="29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11"/>
            <p:cNvSpPr/>
            <p:nvPr/>
          </p:nvSpPr>
          <p:spPr>
            <a:xfrm>
              <a:off x="872975" y="4572450"/>
              <a:ext cx="36350" cy="332100"/>
            </a:xfrm>
            <a:custGeom>
              <a:rect b="b" l="l" r="r" t="t"/>
              <a:pathLst>
                <a:path extrusionOk="0" h="13284" w="1454">
                  <a:moveTo>
                    <a:pt x="0" y="0"/>
                  </a:moveTo>
                  <a:lnTo>
                    <a:pt x="0" y="13283"/>
                  </a:lnTo>
                  <a:lnTo>
                    <a:pt x="1454" y="13283"/>
                  </a:lnTo>
                  <a:lnTo>
                    <a:pt x="145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11"/>
            <p:cNvSpPr/>
            <p:nvPr/>
          </p:nvSpPr>
          <p:spPr>
            <a:xfrm>
              <a:off x="931250" y="4572450"/>
              <a:ext cx="77700" cy="332100"/>
            </a:xfrm>
            <a:custGeom>
              <a:rect b="b" l="l" r="r" t="t"/>
              <a:pathLst>
                <a:path extrusionOk="0" h="13284" w="3108">
                  <a:moveTo>
                    <a:pt x="0" y="0"/>
                  </a:moveTo>
                  <a:lnTo>
                    <a:pt x="0" y="13283"/>
                  </a:lnTo>
                  <a:lnTo>
                    <a:pt x="3108" y="13283"/>
                  </a:lnTo>
                  <a:lnTo>
                    <a:pt x="31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11"/>
            <p:cNvSpPr/>
            <p:nvPr/>
          </p:nvSpPr>
          <p:spPr>
            <a:xfrm>
              <a:off x="1030225" y="4572450"/>
              <a:ext cx="37000" cy="332100"/>
            </a:xfrm>
            <a:custGeom>
              <a:rect b="b" l="l" r="r" t="t"/>
              <a:pathLst>
                <a:path extrusionOk="0" h="13284" w="1480">
                  <a:moveTo>
                    <a:pt x="1" y="0"/>
                  </a:moveTo>
                  <a:lnTo>
                    <a:pt x="1" y="13283"/>
                  </a:lnTo>
                  <a:lnTo>
                    <a:pt x="1480" y="13283"/>
                  </a:lnTo>
                  <a:lnTo>
                    <a:pt x="148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11"/>
            <p:cNvSpPr/>
            <p:nvPr/>
          </p:nvSpPr>
          <p:spPr>
            <a:xfrm>
              <a:off x="1079100" y="4572450"/>
              <a:ext cx="32000" cy="332100"/>
            </a:xfrm>
            <a:custGeom>
              <a:rect b="b" l="l" r="r" t="t"/>
              <a:pathLst>
                <a:path extrusionOk="0" h="13284" w="1280">
                  <a:moveTo>
                    <a:pt x="1" y="0"/>
                  </a:moveTo>
                  <a:lnTo>
                    <a:pt x="1" y="13283"/>
                  </a:lnTo>
                  <a:lnTo>
                    <a:pt x="1279" y="13283"/>
                  </a:lnTo>
                  <a:lnTo>
                    <a:pt x="12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11"/>
            <p:cNvSpPr/>
            <p:nvPr/>
          </p:nvSpPr>
          <p:spPr>
            <a:xfrm>
              <a:off x="1133625" y="4572450"/>
              <a:ext cx="36975" cy="332100"/>
            </a:xfrm>
            <a:custGeom>
              <a:rect b="b" l="l" r="r" t="t"/>
              <a:pathLst>
                <a:path extrusionOk="0" h="13284" w="1479">
                  <a:moveTo>
                    <a:pt x="0" y="0"/>
                  </a:moveTo>
                  <a:lnTo>
                    <a:pt x="0" y="13283"/>
                  </a:lnTo>
                  <a:lnTo>
                    <a:pt x="1479" y="13283"/>
                  </a:lnTo>
                  <a:lnTo>
                    <a:pt x="14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11"/>
            <p:cNvSpPr/>
            <p:nvPr/>
          </p:nvSpPr>
          <p:spPr>
            <a:xfrm>
              <a:off x="1192525" y="4572450"/>
              <a:ext cx="73325" cy="332100"/>
            </a:xfrm>
            <a:custGeom>
              <a:rect b="b" l="l" r="r" t="t"/>
              <a:pathLst>
                <a:path extrusionOk="0" h="13284" w="2933">
                  <a:moveTo>
                    <a:pt x="0" y="0"/>
                  </a:moveTo>
                  <a:lnTo>
                    <a:pt x="0" y="13283"/>
                  </a:lnTo>
                  <a:lnTo>
                    <a:pt x="2933" y="13283"/>
                  </a:lnTo>
                  <a:lnTo>
                    <a:pt x="293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11"/>
            <p:cNvSpPr/>
            <p:nvPr/>
          </p:nvSpPr>
          <p:spPr>
            <a:xfrm>
              <a:off x="1280225" y="4572450"/>
              <a:ext cx="18200" cy="332100"/>
            </a:xfrm>
            <a:custGeom>
              <a:rect b="b" l="l" r="r" t="t"/>
              <a:pathLst>
                <a:path extrusionOk="0" h="13284" w="728">
                  <a:moveTo>
                    <a:pt x="1" y="0"/>
                  </a:moveTo>
                  <a:lnTo>
                    <a:pt x="1" y="13283"/>
                  </a:lnTo>
                  <a:lnTo>
                    <a:pt x="728" y="13283"/>
                  </a:lnTo>
                  <a:lnTo>
                    <a:pt x="7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11"/>
            <p:cNvSpPr/>
            <p:nvPr/>
          </p:nvSpPr>
          <p:spPr>
            <a:xfrm>
              <a:off x="1331625" y="4572450"/>
              <a:ext cx="61425" cy="332100"/>
            </a:xfrm>
            <a:custGeom>
              <a:rect b="b" l="l" r="r" t="t"/>
              <a:pathLst>
                <a:path extrusionOk="0" h="13284" w="2457">
                  <a:moveTo>
                    <a:pt x="0" y="0"/>
                  </a:moveTo>
                  <a:lnTo>
                    <a:pt x="0" y="13283"/>
                  </a:lnTo>
                  <a:lnTo>
                    <a:pt x="2456" y="13283"/>
                  </a:lnTo>
                  <a:lnTo>
                    <a:pt x="245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11"/>
            <p:cNvSpPr/>
            <p:nvPr/>
          </p:nvSpPr>
          <p:spPr>
            <a:xfrm>
              <a:off x="1422475" y="4572450"/>
              <a:ext cx="41375" cy="332100"/>
            </a:xfrm>
            <a:custGeom>
              <a:rect b="b" l="l" r="r" t="t"/>
              <a:pathLst>
                <a:path extrusionOk="0" h="13284" w="1655">
                  <a:moveTo>
                    <a:pt x="0" y="0"/>
                  </a:moveTo>
                  <a:lnTo>
                    <a:pt x="0" y="13283"/>
                  </a:lnTo>
                  <a:lnTo>
                    <a:pt x="1654" y="13283"/>
                  </a:lnTo>
                  <a:lnTo>
                    <a:pt x="165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11"/>
            <p:cNvSpPr/>
            <p:nvPr/>
          </p:nvSpPr>
          <p:spPr>
            <a:xfrm>
              <a:off x="1497650" y="4572450"/>
              <a:ext cx="18200" cy="332100"/>
            </a:xfrm>
            <a:custGeom>
              <a:rect b="b" l="l" r="r" t="t"/>
              <a:pathLst>
                <a:path extrusionOk="0" h="13284" w="728">
                  <a:moveTo>
                    <a:pt x="1" y="0"/>
                  </a:moveTo>
                  <a:lnTo>
                    <a:pt x="1" y="13283"/>
                  </a:lnTo>
                  <a:lnTo>
                    <a:pt x="728" y="13283"/>
                  </a:lnTo>
                  <a:lnTo>
                    <a:pt x="7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11"/>
            <p:cNvSpPr/>
            <p:nvPr/>
          </p:nvSpPr>
          <p:spPr>
            <a:xfrm>
              <a:off x="1511450" y="4572450"/>
              <a:ext cx="92125" cy="332100"/>
            </a:xfrm>
            <a:custGeom>
              <a:rect b="b" l="l" r="r" t="t"/>
              <a:pathLst>
                <a:path extrusionOk="0" h="13284" w="3685">
                  <a:moveTo>
                    <a:pt x="0" y="0"/>
                  </a:moveTo>
                  <a:lnTo>
                    <a:pt x="0" y="13283"/>
                  </a:lnTo>
                  <a:lnTo>
                    <a:pt x="3684" y="13283"/>
                  </a:lnTo>
                  <a:lnTo>
                    <a:pt x="368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11"/>
            <p:cNvSpPr/>
            <p:nvPr/>
          </p:nvSpPr>
          <p:spPr>
            <a:xfrm>
              <a:off x="1660575" y="4572450"/>
              <a:ext cx="7525" cy="332100"/>
            </a:xfrm>
            <a:custGeom>
              <a:rect b="b" l="l" r="r" t="t"/>
              <a:pathLst>
                <a:path extrusionOk="0" h="13284" w="301">
                  <a:moveTo>
                    <a:pt x="0" y="0"/>
                  </a:moveTo>
                  <a:lnTo>
                    <a:pt x="0" y="13283"/>
                  </a:lnTo>
                  <a:lnTo>
                    <a:pt x="301" y="13283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11"/>
            <p:cNvSpPr/>
            <p:nvPr/>
          </p:nvSpPr>
          <p:spPr>
            <a:xfrm>
              <a:off x="1620475" y="4572450"/>
              <a:ext cx="16925" cy="332100"/>
            </a:xfrm>
            <a:custGeom>
              <a:rect b="b" l="l" r="r" t="t"/>
              <a:pathLst>
                <a:path extrusionOk="0" h="13284" w="677">
                  <a:moveTo>
                    <a:pt x="0" y="0"/>
                  </a:moveTo>
                  <a:lnTo>
                    <a:pt x="0" y="13283"/>
                  </a:lnTo>
                  <a:lnTo>
                    <a:pt x="677" y="13283"/>
                  </a:lnTo>
                  <a:lnTo>
                    <a:pt x="6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5" name="Google Shape;255;p11"/>
          <p:cNvSpPr/>
          <p:nvPr/>
        </p:nvSpPr>
        <p:spPr>
          <a:xfrm>
            <a:off x="8010950" y="2430850"/>
            <a:ext cx="610500" cy="299400"/>
          </a:xfrm>
          <a:prstGeom prst="rightArrow">
            <a:avLst>
              <a:gd fmla="val 50000" name="adj1"/>
              <a:gd fmla="val 137984" name="adj2"/>
            </a:avLst>
          </a:prstGeom>
          <a:solidFill>
            <a:schemeClr val="dk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6" name="Google Shape;256;p11"/>
          <p:cNvGrpSpPr/>
          <p:nvPr/>
        </p:nvGrpSpPr>
        <p:grpSpPr>
          <a:xfrm>
            <a:off x="7313359" y="4591995"/>
            <a:ext cx="832289" cy="202913"/>
            <a:chOff x="305925" y="4572450"/>
            <a:chExt cx="1362175" cy="332100"/>
          </a:xfrm>
        </p:grpSpPr>
        <p:sp>
          <p:nvSpPr>
            <p:cNvPr id="257" name="Google Shape;257;p11"/>
            <p:cNvSpPr/>
            <p:nvPr/>
          </p:nvSpPr>
          <p:spPr>
            <a:xfrm>
              <a:off x="305925" y="4572450"/>
              <a:ext cx="32600" cy="332100"/>
            </a:xfrm>
            <a:custGeom>
              <a:rect b="b" l="l" r="r" t="t"/>
              <a:pathLst>
                <a:path extrusionOk="0" h="13284" w="1304">
                  <a:moveTo>
                    <a:pt x="0" y="0"/>
                  </a:moveTo>
                  <a:lnTo>
                    <a:pt x="0" y="13283"/>
                  </a:lnTo>
                  <a:lnTo>
                    <a:pt x="1304" y="13283"/>
                  </a:lnTo>
                  <a:lnTo>
                    <a:pt x="130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11"/>
            <p:cNvSpPr/>
            <p:nvPr/>
          </p:nvSpPr>
          <p:spPr>
            <a:xfrm>
              <a:off x="377975" y="4572450"/>
              <a:ext cx="36375" cy="332100"/>
            </a:xfrm>
            <a:custGeom>
              <a:rect b="b" l="l" r="r" t="t"/>
              <a:pathLst>
                <a:path extrusionOk="0" h="13284" w="1455">
                  <a:moveTo>
                    <a:pt x="1" y="0"/>
                  </a:moveTo>
                  <a:lnTo>
                    <a:pt x="1" y="13283"/>
                  </a:lnTo>
                  <a:lnTo>
                    <a:pt x="1454" y="13283"/>
                  </a:lnTo>
                  <a:lnTo>
                    <a:pt x="145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11"/>
            <p:cNvSpPr/>
            <p:nvPr/>
          </p:nvSpPr>
          <p:spPr>
            <a:xfrm>
              <a:off x="419950" y="4572450"/>
              <a:ext cx="72725" cy="332100"/>
            </a:xfrm>
            <a:custGeom>
              <a:rect b="b" l="l" r="r" t="t"/>
              <a:pathLst>
                <a:path extrusionOk="0" h="13284" w="2909">
                  <a:moveTo>
                    <a:pt x="1" y="0"/>
                  </a:moveTo>
                  <a:lnTo>
                    <a:pt x="1" y="13283"/>
                  </a:lnTo>
                  <a:lnTo>
                    <a:pt x="2908" y="13283"/>
                  </a:lnTo>
                  <a:lnTo>
                    <a:pt x="29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11"/>
            <p:cNvSpPr/>
            <p:nvPr/>
          </p:nvSpPr>
          <p:spPr>
            <a:xfrm>
              <a:off x="507050" y="4572450"/>
              <a:ext cx="18825" cy="332100"/>
            </a:xfrm>
            <a:custGeom>
              <a:rect b="b" l="l" r="r" t="t"/>
              <a:pathLst>
                <a:path extrusionOk="0" h="13284" w="753">
                  <a:moveTo>
                    <a:pt x="1" y="0"/>
                  </a:moveTo>
                  <a:lnTo>
                    <a:pt x="1" y="13283"/>
                  </a:lnTo>
                  <a:lnTo>
                    <a:pt x="752" y="13283"/>
                  </a:lnTo>
                  <a:lnTo>
                    <a:pt x="75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11"/>
            <p:cNvSpPr/>
            <p:nvPr/>
          </p:nvSpPr>
          <p:spPr>
            <a:xfrm>
              <a:off x="558425" y="4572450"/>
              <a:ext cx="61425" cy="332100"/>
            </a:xfrm>
            <a:custGeom>
              <a:rect b="b" l="l" r="r" t="t"/>
              <a:pathLst>
                <a:path extrusionOk="0" h="13284" w="2457">
                  <a:moveTo>
                    <a:pt x="1" y="0"/>
                  </a:moveTo>
                  <a:lnTo>
                    <a:pt x="1" y="13283"/>
                  </a:lnTo>
                  <a:lnTo>
                    <a:pt x="2457" y="13283"/>
                  </a:lnTo>
                  <a:lnTo>
                    <a:pt x="245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11"/>
            <p:cNvSpPr/>
            <p:nvPr/>
          </p:nvSpPr>
          <p:spPr>
            <a:xfrm>
              <a:off x="643650" y="4572450"/>
              <a:ext cx="23200" cy="332100"/>
            </a:xfrm>
            <a:custGeom>
              <a:rect b="b" l="l" r="r" t="t"/>
              <a:pathLst>
                <a:path extrusionOk="0" h="13284" w="928">
                  <a:moveTo>
                    <a:pt x="0" y="0"/>
                  </a:moveTo>
                  <a:lnTo>
                    <a:pt x="0" y="13283"/>
                  </a:lnTo>
                  <a:lnTo>
                    <a:pt x="928" y="13283"/>
                  </a:lnTo>
                  <a:lnTo>
                    <a:pt x="9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11"/>
            <p:cNvSpPr/>
            <p:nvPr/>
          </p:nvSpPr>
          <p:spPr>
            <a:xfrm>
              <a:off x="725100" y="4572450"/>
              <a:ext cx="18200" cy="332100"/>
            </a:xfrm>
            <a:custGeom>
              <a:rect b="b" l="l" r="r" t="t"/>
              <a:pathLst>
                <a:path extrusionOk="0" h="13284" w="728">
                  <a:moveTo>
                    <a:pt x="0" y="0"/>
                  </a:moveTo>
                  <a:lnTo>
                    <a:pt x="0" y="13283"/>
                  </a:lnTo>
                  <a:lnTo>
                    <a:pt x="727" y="13283"/>
                  </a:lnTo>
                  <a:lnTo>
                    <a:pt x="72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11"/>
            <p:cNvSpPr/>
            <p:nvPr/>
          </p:nvSpPr>
          <p:spPr>
            <a:xfrm>
              <a:off x="757675" y="4572450"/>
              <a:ext cx="72700" cy="332100"/>
            </a:xfrm>
            <a:custGeom>
              <a:rect b="b" l="l" r="r" t="t"/>
              <a:pathLst>
                <a:path extrusionOk="0" h="13284" w="2908">
                  <a:moveTo>
                    <a:pt x="1" y="0"/>
                  </a:moveTo>
                  <a:lnTo>
                    <a:pt x="1" y="13283"/>
                  </a:lnTo>
                  <a:lnTo>
                    <a:pt x="2908" y="13283"/>
                  </a:lnTo>
                  <a:lnTo>
                    <a:pt x="29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11"/>
            <p:cNvSpPr/>
            <p:nvPr/>
          </p:nvSpPr>
          <p:spPr>
            <a:xfrm>
              <a:off x="872975" y="4572450"/>
              <a:ext cx="36350" cy="332100"/>
            </a:xfrm>
            <a:custGeom>
              <a:rect b="b" l="l" r="r" t="t"/>
              <a:pathLst>
                <a:path extrusionOk="0" h="13284" w="1454">
                  <a:moveTo>
                    <a:pt x="0" y="0"/>
                  </a:moveTo>
                  <a:lnTo>
                    <a:pt x="0" y="13283"/>
                  </a:lnTo>
                  <a:lnTo>
                    <a:pt x="1454" y="13283"/>
                  </a:lnTo>
                  <a:lnTo>
                    <a:pt x="145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11"/>
            <p:cNvSpPr/>
            <p:nvPr/>
          </p:nvSpPr>
          <p:spPr>
            <a:xfrm>
              <a:off x="931250" y="4572450"/>
              <a:ext cx="77700" cy="332100"/>
            </a:xfrm>
            <a:custGeom>
              <a:rect b="b" l="l" r="r" t="t"/>
              <a:pathLst>
                <a:path extrusionOk="0" h="13284" w="3108">
                  <a:moveTo>
                    <a:pt x="0" y="0"/>
                  </a:moveTo>
                  <a:lnTo>
                    <a:pt x="0" y="13283"/>
                  </a:lnTo>
                  <a:lnTo>
                    <a:pt x="3108" y="13283"/>
                  </a:lnTo>
                  <a:lnTo>
                    <a:pt x="31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11"/>
            <p:cNvSpPr/>
            <p:nvPr/>
          </p:nvSpPr>
          <p:spPr>
            <a:xfrm>
              <a:off x="1030225" y="4572450"/>
              <a:ext cx="37000" cy="332100"/>
            </a:xfrm>
            <a:custGeom>
              <a:rect b="b" l="l" r="r" t="t"/>
              <a:pathLst>
                <a:path extrusionOk="0" h="13284" w="1480">
                  <a:moveTo>
                    <a:pt x="1" y="0"/>
                  </a:moveTo>
                  <a:lnTo>
                    <a:pt x="1" y="13283"/>
                  </a:lnTo>
                  <a:lnTo>
                    <a:pt x="1480" y="13283"/>
                  </a:lnTo>
                  <a:lnTo>
                    <a:pt x="148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11"/>
            <p:cNvSpPr/>
            <p:nvPr/>
          </p:nvSpPr>
          <p:spPr>
            <a:xfrm>
              <a:off x="1079100" y="4572450"/>
              <a:ext cx="32000" cy="332100"/>
            </a:xfrm>
            <a:custGeom>
              <a:rect b="b" l="l" r="r" t="t"/>
              <a:pathLst>
                <a:path extrusionOk="0" h="13284" w="1280">
                  <a:moveTo>
                    <a:pt x="1" y="0"/>
                  </a:moveTo>
                  <a:lnTo>
                    <a:pt x="1" y="13283"/>
                  </a:lnTo>
                  <a:lnTo>
                    <a:pt x="1279" y="13283"/>
                  </a:lnTo>
                  <a:lnTo>
                    <a:pt x="12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11"/>
            <p:cNvSpPr/>
            <p:nvPr/>
          </p:nvSpPr>
          <p:spPr>
            <a:xfrm>
              <a:off x="1133625" y="4572450"/>
              <a:ext cx="36975" cy="332100"/>
            </a:xfrm>
            <a:custGeom>
              <a:rect b="b" l="l" r="r" t="t"/>
              <a:pathLst>
                <a:path extrusionOk="0" h="13284" w="1479">
                  <a:moveTo>
                    <a:pt x="0" y="0"/>
                  </a:moveTo>
                  <a:lnTo>
                    <a:pt x="0" y="13283"/>
                  </a:lnTo>
                  <a:lnTo>
                    <a:pt x="1479" y="13283"/>
                  </a:lnTo>
                  <a:lnTo>
                    <a:pt x="14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11"/>
            <p:cNvSpPr/>
            <p:nvPr/>
          </p:nvSpPr>
          <p:spPr>
            <a:xfrm>
              <a:off x="1192525" y="4572450"/>
              <a:ext cx="73325" cy="332100"/>
            </a:xfrm>
            <a:custGeom>
              <a:rect b="b" l="l" r="r" t="t"/>
              <a:pathLst>
                <a:path extrusionOk="0" h="13284" w="2933">
                  <a:moveTo>
                    <a:pt x="0" y="0"/>
                  </a:moveTo>
                  <a:lnTo>
                    <a:pt x="0" y="13283"/>
                  </a:lnTo>
                  <a:lnTo>
                    <a:pt x="2933" y="13283"/>
                  </a:lnTo>
                  <a:lnTo>
                    <a:pt x="293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11"/>
            <p:cNvSpPr/>
            <p:nvPr/>
          </p:nvSpPr>
          <p:spPr>
            <a:xfrm>
              <a:off x="1280225" y="4572450"/>
              <a:ext cx="18200" cy="332100"/>
            </a:xfrm>
            <a:custGeom>
              <a:rect b="b" l="l" r="r" t="t"/>
              <a:pathLst>
                <a:path extrusionOk="0" h="13284" w="728">
                  <a:moveTo>
                    <a:pt x="1" y="0"/>
                  </a:moveTo>
                  <a:lnTo>
                    <a:pt x="1" y="13283"/>
                  </a:lnTo>
                  <a:lnTo>
                    <a:pt x="728" y="13283"/>
                  </a:lnTo>
                  <a:lnTo>
                    <a:pt x="7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11"/>
            <p:cNvSpPr/>
            <p:nvPr/>
          </p:nvSpPr>
          <p:spPr>
            <a:xfrm>
              <a:off x="1331625" y="4572450"/>
              <a:ext cx="61425" cy="332100"/>
            </a:xfrm>
            <a:custGeom>
              <a:rect b="b" l="l" r="r" t="t"/>
              <a:pathLst>
                <a:path extrusionOk="0" h="13284" w="2457">
                  <a:moveTo>
                    <a:pt x="0" y="0"/>
                  </a:moveTo>
                  <a:lnTo>
                    <a:pt x="0" y="13283"/>
                  </a:lnTo>
                  <a:lnTo>
                    <a:pt x="2456" y="13283"/>
                  </a:lnTo>
                  <a:lnTo>
                    <a:pt x="245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11"/>
            <p:cNvSpPr/>
            <p:nvPr/>
          </p:nvSpPr>
          <p:spPr>
            <a:xfrm>
              <a:off x="1422475" y="4572450"/>
              <a:ext cx="41375" cy="332100"/>
            </a:xfrm>
            <a:custGeom>
              <a:rect b="b" l="l" r="r" t="t"/>
              <a:pathLst>
                <a:path extrusionOk="0" h="13284" w="1655">
                  <a:moveTo>
                    <a:pt x="0" y="0"/>
                  </a:moveTo>
                  <a:lnTo>
                    <a:pt x="0" y="13283"/>
                  </a:lnTo>
                  <a:lnTo>
                    <a:pt x="1654" y="13283"/>
                  </a:lnTo>
                  <a:lnTo>
                    <a:pt x="165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11"/>
            <p:cNvSpPr/>
            <p:nvPr/>
          </p:nvSpPr>
          <p:spPr>
            <a:xfrm>
              <a:off x="1497650" y="4572450"/>
              <a:ext cx="18200" cy="332100"/>
            </a:xfrm>
            <a:custGeom>
              <a:rect b="b" l="l" r="r" t="t"/>
              <a:pathLst>
                <a:path extrusionOk="0" h="13284" w="728">
                  <a:moveTo>
                    <a:pt x="1" y="0"/>
                  </a:moveTo>
                  <a:lnTo>
                    <a:pt x="1" y="13283"/>
                  </a:lnTo>
                  <a:lnTo>
                    <a:pt x="728" y="13283"/>
                  </a:lnTo>
                  <a:lnTo>
                    <a:pt x="7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11"/>
            <p:cNvSpPr/>
            <p:nvPr/>
          </p:nvSpPr>
          <p:spPr>
            <a:xfrm>
              <a:off x="1511450" y="4572450"/>
              <a:ext cx="92125" cy="332100"/>
            </a:xfrm>
            <a:custGeom>
              <a:rect b="b" l="l" r="r" t="t"/>
              <a:pathLst>
                <a:path extrusionOk="0" h="13284" w="3685">
                  <a:moveTo>
                    <a:pt x="0" y="0"/>
                  </a:moveTo>
                  <a:lnTo>
                    <a:pt x="0" y="13283"/>
                  </a:lnTo>
                  <a:lnTo>
                    <a:pt x="3684" y="13283"/>
                  </a:lnTo>
                  <a:lnTo>
                    <a:pt x="368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11"/>
            <p:cNvSpPr/>
            <p:nvPr/>
          </p:nvSpPr>
          <p:spPr>
            <a:xfrm>
              <a:off x="1660575" y="4572450"/>
              <a:ext cx="7525" cy="332100"/>
            </a:xfrm>
            <a:custGeom>
              <a:rect b="b" l="l" r="r" t="t"/>
              <a:pathLst>
                <a:path extrusionOk="0" h="13284" w="301">
                  <a:moveTo>
                    <a:pt x="0" y="0"/>
                  </a:moveTo>
                  <a:lnTo>
                    <a:pt x="0" y="13283"/>
                  </a:lnTo>
                  <a:lnTo>
                    <a:pt x="301" y="13283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11"/>
            <p:cNvSpPr/>
            <p:nvPr/>
          </p:nvSpPr>
          <p:spPr>
            <a:xfrm>
              <a:off x="1620475" y="4572450"/>
              <a:ext cx="16925" cy="332100"/>
            </a:xfrm>
            <a:custGeom>
              <a:rect b="b" l="l" r="r" t="t"/>
              <a:pathLst>
                <a:path extrusionOk="0" h="13284" w="677">
                  <a:moveTo>
                    <a:pt x="0" y="0"/>
                  </a:moveTo>
                  <a:lnTo>
                    <a:pt x="0" y="13283"/>
                  </a:lnTo>
                  <a:lnTo>
                    <a:pt x="677" y="13283"/>
                  </a:lnTo>
                  <a:lnTo>
                    <a:pt x="6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8" name="Google Shape;278;p11"/>
          <p:cNvSpPr/>
          <p:nvPr/>
        </p:nvSpPr>
        <p:spPr>
          <a:xfrm>
            <a:off x="8071200" y="782050"/>
            <a:ext cx="359700" cy="340800"/>
          </a:xfrm>
          <a:prstGeom prst="roundRect">
            <a:avLst>
              <a:gd fmla="val 31998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11"/>
          <p:cNvSpPr/>
          <p:nvPr/>
        </p:nvSpPr>
        <p:spPr>
          <a:xfrm flipH="1">
            <a:off x="917047" y="453300"/>
            <a:ext cx="172200" cy="17220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11"/>
          <p:cNvSpPr txBox="1"/>
          <p:nvPr>
            <p:ph hasCustomPrompt="1" type="title"/>
          </p:nvPr>
        </p:nvSpPr>
        <p:spPr>
          <a:xfrm>
            <a:off x="1711963" y="1668650"/>
            <a:ext cx="6085200" cy="130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77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281" name="Google Shape;281;p11"/>
          <p:cNvSpPr txBox="1"/>
          <p:nvPr>
            <p:ph idx="1" type="subTitle"/>
          </p:nvPr>
        </p:nvSpPr>
        <p:spPr>
          <a:xfrm>
            <a:off x="1711963" y="2977750"/>
            <a:ext cx="6085200" cy="49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13"/>
          <p:cNvSpPr/>
          <p:nvPr/>
        </p:nvSpPr>
        <p:spPr>
          <a:xfrm flipH="1">
            <a:off x="305925" y="238950"/>
            <a:ext cx="8532000" cy="4665600"/>
          </a:xfrm>
          <a:prstGeom prst="snip1Rect">
            <a:avLst>
              <a:gd fmla="val 7782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13"/>
          <p:cNvSpPr/>
          <p:nvPr/>
        </p:nvSpPr>
        <p:spPr>
          <a:xfrm>
            <a:off x="713100" y="405575"/>
            <a:ext cx="7717800" cy="651600"/>
          </a:xfrm>
          <a:prstGeom prst="roundRect">
            <a:avLst>
              <a:gd fmla="val 10566" name="adj"/>
            </a:avLst>
          </a:prstGeom>
          <a:solidFill>
            <a:schemeClr val="dk2"/>
          </a:solidFill>
          <a:ln>
            <a:noFill/>
          </a:ln>
          <a:effectLst>
            <a:outerShdw blurRad="57150" rotWithShape="0" algn="bl" dir="36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6" name="Google Shape;286;p13"/>
          <p:cNvGrpSpPr/>
          <p:nvPr/>
        </p:nvGrpSpPr>
        <p:grpSpPr>
          <a:xfrm>
            <a:off x="996759" y="4591995"/>
            <a:ext cx="832289" cy="202913"/>
            <a:chOff x="305925" y="4572450"/>
            <a:chExt cx="1362175" cy="332100"/>
          </a:xfrm>
        </p:grpSpPr>
        <p:sp>
          <p:nvSpPr>
            <p:cNvPr id="287" name="Google Shape;287;p13"/>
            <p:cNvSpPr/>
            <p:nvPr/>
          </p:nvSpPr>
          <p:spPr>
            <a:xfrm>
              <a:off x="305925" y="4572450"/>
              <a:ext cx="32600" cy="332100"/>
            </a:xfrm>
            <a:custGeom>
              <a:rect b="b" l="l" r="r" t="t"/>
              <a:pathLst>
                <a:path extrusionOk="0" h="13284" w="1304">
                  <a:moveTo>
                    <a:pt x="0" y="0"/>
                  </a:moveTo>
                  <a:lnTo>
                    <a:pt x="0" y="13283"/>
                  </a:lnTo>
                  <a:lnTo>
                    <a:pt x="1304" y="13283"/>
                  </a:lnTo>
                  <a:lnTo>
                    <a:pt x="130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13"/>
            <p:cNvSpPr/>
            <p:nvPr/>
          </p:nvSpPr>
          <p:spPr>
            <a:xfrm>
              <a:off x="377975" y="4572450"/>
              <a:ext cx="36375" cy="332100"/>
            </a:xfrm>
            <a:custGeom>
              <a:rect b="b" l="l" r="r" t="t"/>
              <a:pathLst>
                <a:path extrusionOk="0" h="13284" w="1455">
                  <a:moveTo>
                    <a:pt x="1" y="0"/>
                  </a:moveTo>
                  <a:lnTo>
                    <a:pt x="1" y="13283"/>
                  </a:lnTo>
                  <a:lnTo>
                    <a:pt x="1454" y="13283"/>
                  </a:lnTo>
                  <a:lnTo>
                    <a:pt x="145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13"/>
            <p:cNvSpPr/>
            <p:nvPr/>
          </p:nvSpPr>
          <p:spPr>
            <a:xfrm>
              <a:off x="419950" y="4572450"/>
              <a:ext cx="72725" cy="332100"/>
            </a:xfrm>
            <a:custGeom>
              <a:rect b="b" l="l" r="r" t="t"/>
              <a:pathLst>
                <a:path extrusionOk="0" h="13284" w="2909">
                  <a:moveTo>
                    <a:pt x="1" y="0"/>
                  </a:moveTo>
                  <a:lnTo>
                    <a:pt x="1" y="13283"/>
                  </a:lnTo>
                  <a:lnTo>
                    <a:pt x="2908" y="13283"/>
                  </a:lnTo>
                  <a:lnTo>
                    <a:pt x="29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13"/>
            <p:cNvSpPr/>
            <p:nvPr/>
          </p:nvSpPr>
          <p:spPr>
            <a:xfrm>
              <a:off x="507050" y="4572450"/>
              <a:ext cx="18825" cy="332100"/>
            </a:xfrm>
            <a:custGeom>
              <a:rect b="b" l="l" r="r" t="t"/>
              <a:pathLst>
                <a:path extrusionOk="0" h="13284" w="753">
                  <a:moveTo>
                    <a:pt x="1" y="0"/>
                  </a:moveTo>
                  <a:lnTo>
                    <a:pt x="1" y="13283"/>
                  </a:lnTo>
                  <a:lnTo>
                    <a:pt x="752" y="13283"/>
                  </a:lnTo>
                  <a:lnTo>
                    <a:pt x="75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13"/>
            <p:cNvSpPr/>
            <p:nvPr/>
          </p:nvSpPr>
          <p:spPr>
            <a:xfrm>
              <a:off x="558425" y="4572450"/>
              <a:ext cx="61425" cy="332100"/>
            </a:xfrm>
            <a:custGeom>
              <a:rect b="b" l="l" r="r" t="t"/>
              <a:pathLst>
                <a:path extrusionOk="0" h="13284" w="2457">
                  <a:moveTo>
                    <a:pt x="1" y="0"/>
                  </a:moveTo>
                  <a:lnTo>
                    <a:pt x="1" y="13283"/>
                  </a:lnTo>
                  <a:lnTo>
                    <a:pt x="2457" y="13283"/>
                  </a:lnTo>
                  <a:lnTo>
                    <a:pt x="245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13"/>
            <p:cNvSpPr/>
            <p:nvPr/>
          </p:nvSpPr>
          <p:spPr>
            <a:xfrm>
              <a:off x="643650" y="4572450"/>
              <a:ext cx="23200" cy="332100"/>
            </a:xfrm>
            <a:custGeom>
              <a:rect b="b" l="l" r="r" t="t"/>
              <a:pathLst>
                <a:path extrusionOk="0" h="13284" w="928">
                  <a:moveTo>
                    <a:pt x="0" y="0"/>
                  </a:moveTo>
                  <a:lnTo>
                    <a:pt x="0" y="13283"/>
                  </a:lnTo>
                  <a:lnTo>
                    <a:pt x="928" y="13283"/>
                  </a:lnTo>
                  <a:lnTo>
                    <a:pt x="9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13"/>
            <p:cNvSpPr/>
            <p:nvPr/>
          </p:nvSpPr>
          <p:spPr>
            <a:xfrm>
              <a:off x="725100" y="4572450"/>
              <a:ext cx="18200" cy="332100"/>
            </a:xfrm>
            <a:custGeom>
              <a:rect b="b" l="l" r="r" t="t"/>
              <a:pathLst>
                <a:path extrusionOk="0" h="13284" w="728">
                  <a:moveTo>
                    <a:pt x="0" y="0"/>
                  </a:moveTo>
                  <a:lnTo>
                    <a:pt x="0" y="13283"/>
                  </a:lnTo>
                  <a:lnTo>
                    <a:pt x="727" y="13283"/>
                  </a:lnTo>
                  <a:lnTo>
                    <a:pt x="72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13"/>
            <p:cNvSpPr/>
            <p:nvPr/>
          </p:nvSpPr>
          <p:spPr>
            <a:xfrm>
              <a:off x="757675" y="4572450"/>
              <a:ext cx="72700" cy="332100"/>
            </a:xfrm>
            <a:custGeom>
              <a:rect b="b" l="l" r="r" t="t"/>
              <a:pathLst>
                <a:path extrusionOk="0" h="13284" w="2908">
                  <a:moveTo>
                    <a:pt x="1" y="0"/>
                  </a:moveTo>
                  <a:lnTo>
                    <a:pt x="1" y="13283"/>
                  </a:lnTo>
                  <a:lnTo>
                    <a:pt x="2908" y="13283"/>
                  </a:lnTo>
                  <a:lnTo>
                    <a:pt x="29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13"/>
            <p:cNvSpPr/>
            <p:nvPr/>
          </p:nvSpPr>
          <p:spPr>
            <a:xfrm>
              <a:off x="872975" y="4572450"/>
              <a:ext cx="36350" cy="332100"/>
            </a:xfrm>
            <a:custGeom>
              <a:rect b="b" l="l" r="r" t="t"/>
              <a:pathLst>
                <a:path extrusionOk="0" h="13284" w="1454">
                  <a:moveTo>
                    <a:pt x="0" y="0"/>
                  </a:moveTo>
                  <a:lnTo>
                    <a:pt x="0" y="13283"/>
                  </a:lnTo>
                  <a:lnTo>
                    <a:pt x="1454" y="13283"/>
                  </a:lnTo>
                  <a:lnTo>
                    <a:pt x="145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13"/>
            <p:cNvSpPr/>
            <p:nvPr/>
          </p:nvSpPr>
          <p:spPr>
            <a:xfrm>
              <a:off x="931250" y="4572450"/>
              <a:ext cx="77700" cy="332100"/>
            </a:xfrm>
            <a:custGeom>
              <a:rect b="b" l="l" r="r" t="t"/>
              <a:pathLst>
                <a:path extrusionOk="0" h="13284" w="3108">
                  <a:moveTo>
                    <a:pt x="0" y="0"/>
                  </a:moveTo>
                  <a:lnTo>
                    <a:pt x="0" y="13283"/>
                  </a:lnTo>
                  <a:lnTo>
                    <a:pt x="3108" y="13283"/>
                  </a:lnTo>
                  <a:lnTo>
                    <a:pt x="31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13"/>
            <p:cNvSpPr/>
            <p:nvPr/>
          </p:nvSpPr>
          <p:spPr>
            <a:xfrm>
              <a:off x="1030225" y="4572450"/>
              <a:ext cx="37000" cy="332100"/>
            </a:xfrm>
            <a:custGeom>
              <a:rect b="b" l="l" r="r" t="t"/>
              <a:pathLst>
                <a:path extrusionOk="0" h="13284" w="1480">
                  <a:moveTo>
                    <a:pt x="1" y="0"/>
                  </a:moveTo>
                  <a:lnTo>
                    <a:pt x="1" y="13283"/>
                  </a:lnTo>
                  <a:lnTo>
                    <a:pt x="1480" y="13283"/>
                  </a:lnTo>
                  <a:lnTo>
                    <a:pt x="148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13"/>
            <p:cNvSpPr/>
            <p:nvPr/>
          </p:nvSpPr>
          <p:spPr>
            <a:xfrm>
              <a:off x="1079100" y="4572450"/>
              <a:ext cx="32000" cy="332100"/>
            </a:xfrm>
            <a:custGeom>
              <a:rect b="b" l="l" r="r" t="t"/>
              <a:pathLst>
                <a:path extrusionOk="0" h="13284" w="1280">
                  <a:moveTo>
                    <a:pt x="1" y="0"/>
                  </a:moveTo>
                  <a:lnTo>
                    <a:pt x="1" y="13283"/>
                  </a:lnTo>
                  <a:lnTo>
                    <a:pt x="1279" y="13283"/>
                  </a:lnTo>
                  <a:lnTo>
                    <a:pt x="12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13"/>
            <p:cNvSpPr/>
            <p:nvPr/>
          </p:nvSpPr>
          <p:spPr>
            <a:xfrm>
              <a:off x="1133625" y="4572450"/>
              <a:ext cx="36975" cy="332100"/>
            </a:xfrm>
            <a:custGeom>
              <a:rect b="b" l="l" r="r" t="t"/>
              <a:pathLst>
                <a:path extrusionOk="0" h="13284" w="1479">
                  <a:moveTo>
                    <a:pt x="0" y="0"/>
                  </a:moveTo>
                  <a:lnTo>
                    <a:pt x="0" y="13283"/>
                  </a:lnTo>
                  <a:lnTo>
                    <a:pt x="1479" y="13283"/>
                  </a:lnTo>
                  <a:lnTo>
                    <a:pt x="14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13"/>
            <p:cNvSpPr/>
            <p:nvPr/>
          </p:nvSpPr>
          <p:spPr>
            <a:xfrm>
              <a:off x="1192525" y="4572450"/>
              <a:ext cx="73325" cy="332100"/>
            </a:xfrm>
            <a:custGeom>
              <a:rect b="b" l="l" r="r" t="t"/>
              <a:pathLst>
                <a:path extrusionOk="0" h="13284" w="2933">
                  <a:moveTo>
                    <a:pt x="0" y="0"/>
                  </a:moveTo>
                  <a:lnTo>
                    <a:pt x="0" y="13283"/>
                  </a:lnTo>
                  <a:lnTo>
                    <a:pt x="2933" y="13283"/>
                  </a:lnTo>
                  <a:lnTo>
                    <a:pt x="293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13"/>
            <p:cNvSpPr/>
            <p:nvPr/>
          </p:nvSpPr>
          <p:spPr>
            <a:xfrm>
              <a:off x="1280225" y="4572450"/>
              <a:ext cx="18200" cy="332100"/>
            </a:xfrm>
            <a:custGeom>
              <a:rect b="b" l="l" r="r" t="t"/>
              <a:pathLst>
                <a:path extrusionOk="0" h="13284" w="728">
                  <a:moveTo>
                    <a:pt x="1" y="0"/>
                  </a:moveTo>
                  <a:lnTo>
                    <a:pt x="1" y="13283"/>
                  </a:lnTo>
                  <a:lnTo>
                    <a:pt x="728" y="13283"/>
                  </a:lnTo>
                  <a:lnTo>
                    <a:pt x="7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13"/>
            <p:cNvSpPr/>
            <p:nvPr/>
          </p:nvSpPr>
          <p:spPr>
            <a:xfrm>
              <a:off x="1331625" y="4572450"/>
              <a:ext cx="61425" cy="332100"/>
            </a:xfrm>
            <a:custGeom>
              <a:rect b="b" l="l" r="r" t="t"/>
              <a:pathLst>
                <a:path extrusionOk="0" h="13284" w="2457">
                  <a:moveTo>
                    <a:pt x="0" y="0"/>
                  </a:moveTo>
                  <a:lnTo>
                    <a:pt x="0" y="13283"/>
                  </a:lnTo>
                  <a:lnTo>
                    <a:pt x="2456" y="13283"/>
                  </a:lnTo>
                  <a:lnTo>
                    <a:pt x="245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13"/>
            <p:cNvSpPr/>
            <p:nvPr/>
          </p:nvSpPr>
          <p:spPr>
            <a:xfrm>
              <a:off x="1422475" y="4572450"/>
              <a:ext cx="41375" cy="332100"/>
            </a:xfrm>
            <a:custGeom>
              <a:rect b="b" l="l" r="r" t="t"/>
              <a:pathLst>
                <a:path extrusionOk="0" h="13284" w="1655">
                  <a:moveTo>
                    <a:pt x="0" y="0"/>
                  </a:moveTo>
                  <a:lnTo>
                    <a:pt x="0" y="13283"/>
                  </a:lnTo>
                  <a:lnTo>
                    <a:pt x="1654" y="13283"/>
                  </a:lnTo>
                  <a:lnTo>
                    <a:pt x="165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13"/>
            <p:cNvSpPr/>
            <p:nvPr/>
          </p:nvSpPr>
          <p:spPr>
            <a:xfrm>
              <a:off x="1497650" y="4572450"/>
              <a:ext cx="18200" cy="332100"/>
            </a:xfrm>
            <a:custGeom>
              <a:rect b="b" l="l" r="r" t="t"/>
              <a:pathLst>
                <a:path extrusionOk="0" h="13284" w="728">
                  <a:moveTo>
                    <a:pt x="1" y="0"/>
                  </a:moveTo>
                  <a:lnTo>
                    <a:pt x="1" y="13283"/>
                  </a:lnTo>
                  <a:lnTo>
                    <a:pt x="728" y="13283"/>
                  </a:lnTo>
                  <a:lnTo>
                    <a:pt x="7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13"/>
            <p:cNvSpPr/>
            <p:nvPr/>
          </p:nvSpPr>
          <p:spPr>
            <a:xfrm>
              <a:off x="1511450" y="4572450"/>
              <a:ext cx="92125" cy="332100"/>
            </a:xfrm>
            <a:custGeom>
              <a:rect b="b" l="l" r="r" t="t"/>
              <a:pathLst>
                <a:path extrusionOk="0" h="13284" w="3685">
                  <a:moveTo>
                    <a:pt x="0" y="0"/>
                  </a:moveTo>
                  <a:lnTo>
                    <a:pt x="0" y="13283"/>
                  </a:lnTo>
                  <a:lnTo>
                    <a:pt x="3684" y="13283"/>
                  </a:lnTo>
                  <a:lnTo>
                    <a:pt x="368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13"/>
            <p:cNvSpPr/>
            <p:nvPr/>
          </p:nvSpPr>
          <p:spPr>
            <a:xfrm>
              <a:off x="1660575" y="4572450"/>
              <a:ext cx="7525" cy="332100"/>
            </a:xfrm>
            <a:custGeom>
              <a:rect b="b" l="l" r="r" t="t"/>
              <a:pathLst>
                <a:path extrusionOk="0" h="13284" w="301">
                  <a:moveTo>
                    <a:pt x="0" y="0"/>
                  </a:moveTo>
                  <a:lnTo>
                    <a:pt x="0" y="13283"/>
                  </a:lnTo>
                  <a:lnTo>
                    <a:pt x="301" y="13283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13"/>
            <p:cNvSpPr/>
            <p:nvPr/>
          </p:nvSpPr>
          <p:spPr>
            <a:xfrm>
              <a:off x="1620475" y="4572450"/>
              <a:ext cx="16925" cy="332100"/>
            </a:xfrm>
            <a:custGeom>
              <a:rect b="b" l="l" r="r" t="t"/>
              <a:pathLst>
                <a:path extrusionOk="0" h="13284" w="677">
                  <a:moveTo>
                    <a:pt x="0" y="0"/>
                  </a:moveTo>
                  <a:lnTo>
                    <a:pt x="0" y="13283"/>
                  </a:lnTo>
                  <a:lnTo>
                    <a:pt x="677" y="13283"/>
                  </a:lnTo>
                  <a:lnTo>
                    <a:pt x="6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8" name="Google Shape;308;p13"/>
          <p:cNvSpPr txBox="1"/>
          <p:nvPr>
            <p:ph type="title"/>
          </p:nvPr>
        </p:nvSpPr>
        <p:spPr>
          <a:xfrm>
            <a:off x="1890750" y="1712925"/>
            <a:ext cx="2501400" cy="35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sz="17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09" name="Google Shape;309;p13"/>
          <p:cNvSpPr txBox="1"/>
          <p:nvPr>
            <p:ph hasCustomPrompt="1" idx="2" type="title"/>
          </p:nvPr>
        </p:nvSpPr>
        <p:spPr>
          <a:xfrm>
            <a:off x="926400" y="1984725"/>
            <a:ext cx="894000" cy="35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10" name="Google Shape;310;p13"/>
          <p:cNvSpPr txBox="1"/>
          <p:nvPr>
            <p:ph idx="1" type="subTitle"/>
          </p:nvPr>
        </p:nvSpPr>
        <p:spPr>
          <a:xfrm>
            <a:off x="1890750" y="2071725"/>
            <a:ext cx="2501400" cy="54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311" name="Google Shape;311;p13"/>
          <p:cNvSpPr txBox="1"/>
          <p:nvPr>
            <p:ph idx="3" type="title"/>
          </p:nvPr>
        </p:nvSpPr>
        <p:spPr>
          <a:xfrm>
            <a:off x="5645828" y="1712925"/>
            <a:ext cx="2501400" cy="35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sz="17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12" name="Google Shape;312;p13"/>
          <p:cNvSpPr txBox="1"/>
          <p:nvPr>
            <p:ph hasCustomPrompt="1" idx="4" type="title"/>
          </p:nvPr>
        </p:nvSpPr>
        <p:spPr>
          <a:xfrm>
            <a:off x="4668725" y="1984725"/>
            <a:ext cx="894000" cy="35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13" name="Google Shape;313;p13"/>
          <p:cNvSpPr txBox="1"/>
          <p:nvPr>
            <p:ph idx="5" type="subTitle"/>
          </p:nvPr>
        </p:nvSpPr>
        <p:spPr>
          <a:xfrm>
            <a:off x="5645833" y="2071725"/>
            <a:ext cx="2501400" cy="54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314" name="Google Shape;314;p13"/>
          <p:cNvSpPr txBox="1"/>
          <p:nvPr>
            <p:ph idx="6" type="title"/>
          </p:nvPr>
        </p:nvSpPr>
        <p:spPr>
          <a:xfrm>
            <a:off x="1890750" y="3185113"/>
            <a:ext cx="2501400" cy="35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sz="17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15" name="Google Shape;315;p13"/>
          <p:cNvSpPr txBox="1"/>
          <p:nvPr>
            <p:ph hasCustomPrompt="1" idx="7" type="title"/>
          </p:nvPr>
        </p:nvSpPr>
        <p:spPr>
          <a:xfrm>
            <a:off x="926400" y="3456925"/>
            <a:ext cx="894000" cy="35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316" name="Google Shape;316;p13"/>
          <p:cNvSpPr txBox="1"/>
          <p:nvPr>
            <p:ph idx="8" type="subTitle"/>
          </p:nvPr>
        </p:nvSpPr>
        <p:spPr>
          <a:xfrm>
            <a:off x="1890750" y="3543938"/>
            <a:ext cx="2501400" cy="54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317" name="Google Shape;317;p13"/>
          <p:cNvSpPr txBox="1"/>
          <p:nvPr>
            <p:ph idx="9" type="title"/>
          </p:nvPr>
        </p:nvSpPr>
        <p:spPr>
          <a:xfrm>
            <a:off x="5645828" y="3185113"/>
            <a:ext cx="2501400" cy="35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sz="17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18" name="Google Shape;318;p13"/>
          <p:cNvSpPr txBox="1"/>
          <p:nvPr>
            <p:ph hasCustomPrompt="1" idx="13" type="title"/>
          </p:nvPr>
        </p:nvSpPr>
        <p:spPr>
          <a:xfrm>
            <a:off x="4668725" y="3456925"/>
            <a:ext cx="894000" cy="35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319" name="Google Shape;319;p13"/>
          <p:cNvSpPr txBox="1"/>
          <p:nvPr>
            <p:ph idx="14" type="subTitle"/>
          </p:nvPr>
        </p:nvSpPr>
        <p:spPr>
          <a:xfrm>
            <a:off x="5645833" y="3543938"/>
            <a:ext cx="2501400" cy="54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320" name="Google Shape;320;p13"/>
          <p:cNvSpPr txBox="1"/>
          <p:nvPr>
            <p:ph idx="15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21" name="Google Shape;321;p13"/>
          <p:cNvSpPr/>
          <p:nvPr/>
        </p:nvSpPr>
        <p:spPr>
          <a:xfrm flipH="1">
            <a:off x="8054547" y="4518000"/>
            <a:ext cx="172200" cy="17220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14"/>
          <p:cNvSpPr/>
          <p:nvPr/>
        </p:nvSpPr>
        <p:spPr>
          <a:xfrm flipH="1">
            <a:off x="305925" y="238950"/>
            <a:ext cx="8532000" cy="4665600"/>
          </a:xfrm>
          <a:prstGeom prst="snip1Rect">
            <a:avLst>
              <a:gd fmla="val 7782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14"/>
          <p:cNvSpPr/>
          <p:nvPr/>
        </p:nvSpPr>
        <p:spPr>
          <a:xfrm>
            <a:off x="1850625" y="1077300"/>
            <a:ext cx="6580200" cy="2988900"/>
          </a:xfrm>
          <a:prstGeom prst="roundRect">
            <a:avLst>
              <a:gd fmla="val 3089" name="adj"/>
            </a:avLst>
          </a:prstGeom>
          <a:solidFill>
            <a:schemeClr val="dk2"/>
          </a:solidFill>
          <a:ln>
            <a:noFill/>
          </a:ln>
          <a:effectLst>
            <a:outerShdw blurRad="57150" rotWithShape="0" algn="bl" dir="36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14"/>
          <p:cNvSpPr/>
          <p:nvPr/>
        </p:nvSpPr>
        <p:spPr>
          <a:xfrm flipH="1">
            <a:off x="305925" y="773250"/>
            <a:ext cx="1140000" cy="3597000"/>
          </a:xfrm>
          <a:prstGeom prst="rect">
            <a:avLst/>
          </a:prstGeom>
          <a:solidFill>
            <a:schemeClr val="dk2"/>
          </a:solidFill>
          <a:ln>
            <a:noFill/>
          </a:ln>
          <a:effectLst>
            <a:outerShdw blurRad="57150" rotWithShape="0" algn="bl" dir="36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14"/>
          <p:cNvSpPr/>
          <p:nvPr/>
        </p:nvSpPr>
        <p:spPr>
          <a:xfrm flipH="1">
            <a:off x="636825" y="773250"/>
            <a:ext cx="732900" cy="3597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14"/>
          <p:cNvSpPr/>
          <p:nvPr/>
        </p:nvSpPr>
        <p:spPr>
          <a:xfrm flipH="1">
            <a:off x="697863" y="989563"/>
            <a:ext cx="610562" cy="610562"/>
          </a:xfrm>
          <a:custGeom>
            <a:rect b="b" l="l" r="r" t="t"/>
            <a:pathLst>
              <a:path extrusionOk="0" h="208739" w="208739">
                <a:moveTo>
                  <a:pt x="60752" y="16987"/>
                </a:moveTo>
                <a:lnTo>
                  <a:pt x="60752" y="16987"/>
                </a:lnTo>
                <a:cubicBezTo>
                  <a:pt x="59075" y="18448"/>
                  <a:pt x="57398" y="19989"/>
                  <a:pt x="55802" y="21639"/>
                </a:cubicBezTo>
                <a:lnTo>
                  <a:pt x="52502" y="21639"/>
                </a:lnTo>
                <a:cubicBezTo>
                  <a:pt x="55180" y="19962"/>
                  <a:pt x="57939" y="18393"/>
                  <a:pt x="60752" y="16987"/>
                </a:cubicBezTo>
                <a:close/>
                <a:moveTo>
                  <a:pt x="85205" y="10198"/>
                </a:moveTo>
                <a:lnTo>
                  <a:pt x="85205" y="10198"/>
                </a:lnTo>
                <a:cubicBezTo>
                  <a:pt x="82473" y="13335"/>
                  <a:pt x="79903" y="17149"/>
                  <a:pt x="77496" y="21639"/>
                </a:cubicBezTo>
                <a:lnTo>
                  <a:pt x="65784" y="21639"/>
                </a:lnTo>
                <a:cubicBezTo>
                  <a:pt x="71734" y="16635"/>
                  <a:pt x="78280" y="12740"/>
                  <a:pt x="85205" y="10198"/>
                </a:cubicBezTo>
                <a:close/>
                <a:moveTo>
                  <a:pt x="100975" y="7222"/>
                </a:moveTo>
                <a:lnTo>
                  <a:pt x="100975" y="21639"/>
                </a:lnTo>
                <a:lnTo>
                  <a:pt x="85259" y="21639"/>
                </a:lnTo>
                <a:cubicBezTo>
                  <a:pt x="90101" y="13687"/>
                  <a:pt x="95511" y="8683"/>
                  <a:pt x="100975" y="7222"/>
                </a:cubicBezTo>
                <a:close/>
                <a:moveTo>
                  <a:pt x="107737" y="7222"/>
                </a:moveTo>
                <a:cubicBezTo>
                  <a:pt x="113228" y="8683"/>
                  <a:pt x="118638" y="13687"/>
                  <a:pt x="123452" y="21639"/>
                </a:cubicBezTo>
                <a:lnTo>
                  <a:pt x="107737" y="21639"/>
                </a:lnTo>
                <a:lnTo>
                  <a:pt x="107737" y="7222"/>
                </a:lnTo>
                <a:close/>
                <a:moveTo>
                  <a:pt x="123507" y="10198"/>
                </a:moveTo>
                <a:lnTo>
                  <a:pt x="123507" y="10198"/>
                </a:lnTo>
                <a:cubicBezTo>
                  <a:pt x="130458" y="12740"/>
                  <a:pt x="137004" y="16635"/>
                  <a:pt x="142955" y="21639"/>
                </a:cubicBezTo>
                <a:lnTo>
                  <a:pt x="131243" y="21639"/>
                </a:lnTo>
                <a:cubicBezTo>
                  <a:pt x="128835" y="17149"/>
                  <a:pt x="126239" y="13335"/>
                  <a:pt x="123507" y="10198"/>
                </a:cubicBezTo>
                <a:close/>
                <a:moveTo>
                  <a:pt x="147959" y="16987"/>
                </a:moveTo>
                <a:cubicBezTo>
                  <a:pt x="150799" y="18393"/>
                  <a:pt x="153531" y="19962"/>
                  <a:pt x="156209" y="21639"/>
                </a:cubicBezTo>
                <a:lnTo>
                  <a:pt x="152936" y="21639"/>
                </a:lnTo>
                <a:cubicBezTo>
                  <a:pt x="151313" y="19989"/>
                  <a:pt x="149663" y="18448"/>
                  <a:pt x="147959" y="16987"/>
                </a:cubicBezTo>
                <a:close/>
                <a:moveTo>
                  <a:pt x="49770" y="28402"/>
                </a:moveTo>
                <a:cubicBezTo>
                  <a:pt x="49094" y="29240"/>
                  <a:pt x="48445" y="30052"/>
                  <a:pt x="47796" y="30917"/>
                </a:cubicBezTo>
                <a:cubicBezTo>
                  <a:pt x="41764" y="38897"/>
                  <a:pt x="36841" y="47931"/>
                  <a:pt x="33135" y="57696"/>
                </a:cubicBezTo>
                <a:lnTo>
                  <a:pt x="18583" y="57696"/>
                </a:lnTo>
                <a:cubicBezTo>
                  <a:pt x="23019" y="49581"/>
                  <a:pt x="28645" y="42061"/>
                  <a:pt x="35353" y="35353"/>
                </a:cubicBezTo>
                <a:cubicBezTo>
                  <a:pt x="37815" y="32892"/>
                  <a:pt x="40384" y="30566"/>
                  <a:pt x="43062" y="28402"/>
                </a:cubicBezTo>
                <a:close/>
                <a:moveTo>
                  <a:pt x="74223" y="28402"/>
                </a:moveTo>
                <a:cubicBezTo>
                  <a:pt x="73763" y="29484"/>
                  <a:pt x="73303" y="30566"/>
                  <a:pt x="72843" y="31702"/>
                </a:cubicBezTo>
                <a:cubicBezTo>
                  <a:pt x="69760" y="39465"/>
                  <a:pt x="67244" y="48229"/>
                  <a:pt x="65324" y="57696"/>
                </a:cubicBezTo>
                <a:lnTo>
                  <a:pt x="40439" y="57696"/>
                </a:lnTo>
                <a:cubicBezTo>
                  <a:pt x="45037" y="46389"/>
                  <a:pt x="51285" y="36435"/>
                  <a:pt x="58697" y="28402"/>
                </a:cubicBezTo>
                <a:close/>
                <a:moveTo>
                  <a:pt x="100975" y="28402"/>
                </a:moveTo>
                <a:lnTo>
                  <a:pt x="100975" y="57696"/>
                </a:lnTo>
                <a:lnTo>
                  <a:pt x="72221" y="57696"/>
                </a:lnTo>
                <a:cubicBezTo>
                  <a:pt x="74034" y="49148"/>
                  <a:pt x="76333" y="41250"/>
                  <a:pt x="79146" y="34217"/>
                </a:cubicBezTo>
                <a:cubicBezTo>
                  <a:pt x="79957" y="32161"/>
                  <a:pt x="80796" y="30241"/>
                  <a:pt x="81661" y="28402"/>
                </a:cubicBezTo>
                <a:close/>
                <a:moveTo>
                  <a:pt x="127077" y="28402"/>
                </a:moveTo>
                <a:cubicBezTo>
                  <a:pt x="127943" y="30241"/>
                  <a:pt x="128781" y="32161"/>
                  <a:pt x="129593" y="34217"/>
                </a:cubicBezTo>
                <a:cubicBezTo>
                  <a:pt x="132379" y="41250"/>
                  <a:pt x="134705" y="49148"/>
                  <a:pt x="136517" y="57696"/>
                </a:cubicBezTo>
                <a:lnTo>
                  <a:pt x="107737" y="57696"/>
                </a:lnTo>
                <a:lnTo>
                  <a:pt x="107737" y="28402"/>
                </a:lnTo>
                <a:close/>
                <a:moveTo>
                  <a:pt x="150015" y="28402"/>
                </a:moveTo>
                <a:cubicBezTo>
                  <a:pt x="157453" y="36435"/>
                  <a:pt x="163675" y="46389"/>
                  <a:pt x="168300" y="57696"/>
                </a:cubicBezTo>
                <a:lnTo>
                  <a:pt x="143415" y="57696"/>
                </a:lnTo>
                <a:cubicBezTo>
                  <a:pt x="141494" y="48229"/>
                  <a:pt x="138952" y="39465"/>
                  <a:pt x="135868" y="31702"/>
                </a:cubicBezTo>
                <a:cubicBezTo>
                  <a:pt x="135435" y="30566"/>
                  <a:pt x="134975" y="29484"/>
                  <a:pt x="134489" y="28402"/>
                </a:cubicBezTo>
                <a:close/>
                <a:moveTo>
                  <a:pt x="165649" y="28402"/>
                </a:moveTo>
                <a:cubicBezTo>
                  <a:pt x="168327" y="30566"/>
                  <a:pt x="170924" y="32892"/>
                  <a:pt x="173385" y="35353"/>
                </a:cubicBezTo>
                <a:cubicBezTo>
                  <a:pt x="180093" y="42061"/>
                  <a:pt x="185720" y="49581"/>
                  <a:pt x="190129" y="57696"/>
                </a:cubicBezTo>
                <a:lnTo>
                  <a:pt x="175603" y="57696"/>
                </a:lnTo>
                <a:cubicBezTo>
                  <a:pt x="171870" y="47931"/>
                  <a:pt x="166948" y="38897"/>
                  <a:pt x="160943" y="30917"/>
                </a:cubicBezTo>
                <a:cubicBezTo>
                  <a:pt x="160293" y="30052"/>
                  <a:pt x="159617" y="29240"/>
                  <a:pt x="158968" y="28402"/>
                </a:cubicBezTo>
                <a:close/>
                <a:moveTo>
                  <a:pt x="30782" y="64458"/>
                </a:moveTo>
                <a:cubicBezTo>
                  <a:pt x="27184" y="75927"/>
                  <a:pt x="25156" y="88261"/>
                  <a:pt x="24831" y="100975"/>
                </a:cubicBezTo>
                <a:lnTo>
                  <a:pt x="6816" y="100975"/>
                </a:lnTo>
                <a:cubicBezTo>
                  <a:pt x="7249" y="88207"/>
                  <a:pt x="10143" y="75846"/>
                  <a:pt x="15229" y="64458"/>
                </a:cubicBezTo>
                <a:close/>
                <a:moveTo>
                  <a:pt x="64052" y="64458"/>
                </a:moveTo>
                <a:cubicBezTo>
                  <a:pt x="62132" y="75927"/>
                  <a:pt x="61050" y="88261"/>
                  <a:pt x="60888" y="100975"/>
                </a:cubicBezTo>
                <a:lnTo>
                  <a:pt x="31593" y="100975"/>
                </a:lnTo>
                <a:cubicBezTo>
                  <a:pt x="31945" y="88018"/>
                  <a:pt x="34163" y="75684"/>
                  <a:pt x="37923" y="64458"/>
                </a:cubicBezTo>
                <a:close/>
                <a:moveTo>
                  <a:pt x="100975" y="64458"/>
                </a:moveTo>
                <a:lnTo>
                  <a:pt x="100975" y="100975"/>
                </a:lnTo>
                <a:lnTo>
                  <a:pt x="67650" y="100975"/>
                </a:lnTo>
                <a:cubicBezTo>
                  <a:pt x="67812" y="88207"/>
                  <a:pt x="68921" y="75873"/>
                  <a:pt x="70923" y="64458"/>
                </a:cubicBezTo>
                <a:close/>
                <a:moveTo>
                  <a:pt x="137816" y="64458"/>
                </a:moveTo>
                <a:cubicBezTo>
                  <a:pt x="139790" y="75873"/>
                  <a:pt x="140926" y="88207"/>
                  <a:pt x="141089" y="100975"/>
                </a:cubicBezTo>
                <a:lnTo>
                  <a:pt x="107737" y="100975"/>
                </a:lnTo>
                <a:lnTo>
                  <a:pt x="107737" y="64458"/>
                </a:lnTo>
                <a:close/>
                <a:moveTo>
                  <a:pt x="170816" y="64458"/>
                </a:moveTo>
                <a:cubicBezTo>
                  <a:pt x="174575" y="75684"/>
                  <a:pt x="176793" y="88018"/>
                  <a:pt x="177118" y="100975"/>
                </a:cubicBezTo>
                <a:lnTo>
                  <a:pt x="147851" y="100975"/>
                </a:lnTo>
                <a:cubicBezTo>
                  <a:pt x="147689" y="88261"/>
                  <a:pt x="146607" y="75927"/>
                  <a:pt x="144659" y="64458"/>
                </a:cubicBezTo>
                <a:close/>
                <a:moveTo>
                  <a:pt x="193483" y="64458"/>
                </a:moveTo>
                <a:cubicBezTo>
                  <a:pt x="198595" y="75846"/>
                  <a:pt x="201462" y="88207"/>
                  <a:pt x="201895" y="100975"/>
                </a:cubicBezTo>
                <a:lnTo>
                  <a:pt x="183880" y="100975"/>
                </a:lnTo>
                <a:cubicBezTo>
                  <a:pt x="183583" y="88261"/>
                  <a:pt x="181554" y="75927"/>
                  <a:pt x="177957" y="64458"/>
                </a:cubicBezTo>
                <a:close/>
                <a:moveTo>
                  <a:pt x="24831" y="107737"/>
                </a:moveTo>
                <a:cubicBezTo>
                  <a:pt x="25156" y="120450"/>
                  <a:pt x="27184" y="132784"/>
                  <a:pt x="30782" y="144253"/>
                </a:cubicBezTo>
                <a:lnTo>
                  <a:pt x="15229" y="144253"/>
                </a:lnTo>
                <a:cubicBezTo>
                  <a:pt x="10143" y="132866"/>
                  <a:pt x="7249" y="120531"/>
                  <a:pt x="6816" y="107737"/>
                </a:cubicBezTo>
                <a:close/>
                <a:moveTo>
                  <a:pt x="60888" y="107737"/>
                </a:moveTo>
                <a:cubicBezTo>
                  <a:pt x="61050" y="120477"/>
                  <a:pt x="62132" y="132811"/>
                  <a:pt x="64052" y="144253"/>
                </a:cubicBezTo>
                <a:lnTo>
                  <a:pt x="37923" y="144253"/>
                </a:lnTo>
                <a:cubicBezTo>
                  <a:pt x="34163" y="133055"/>
                  <a:pt x="31945" y="120720"/>
                  <a:pt x="31593" y="107737"/>
                </a:cubicBezTo>
                <a:close/>
                <a:moveTo>
                  <a:pt x="100975" y="107737"/>
                </a:moveTo>
                <a:lnTo>
                  <a:pt x="100975" y="144253"/>
                </a:lnTo>
                <a:lnTo>
                  <a:pt x="70923" y="144253"/>
                </a:lnTo>
                <a:cubicBezTo>
                  <a:pt x="68921" y="132866"/>
                  <a:pt x="67812" y="120531"/>
                  <a:pt x="67650" y="107737"/>
                </a:cubicBezTo>
                <a:close/>
                <a:moveTo>
                  <a:pt x="141089" y="107737"/>
                </a:moveTo>
                <a:cubicBezTo>
                  <a:pt x="140926" y="120531"/>
                  <a:pt x="139790" y="132866"/>
                  <a:pt x="137816" y="144253"/>
                </a:cubicBezTo>
                <a:lnTo>
                  <a:pt x="107737" y="144253"/>
                </a:lnTo>
                <a:lnTo>
                  <a:pt x="107737" y="107737"/>
                </a:lnTo>
                <a:close/>
                <a:moveTo>
                  <a:pt x="177118" y="107737"/>
                </a:moveTo>
                <a:cubicBezTo>
                  <a:pt x="176793" y="120720"/>
                  <a:pt x="174575" y="133055"/>
                  <a:pt x="170816" y="144253"/>
                </a:cubicBezTo>
                <a:lnTo>
                  <a:pt x="144659" y="144253"/>
                </a:lnTo>
                <a:cubicBezTo>
                  <a:pt x="146607" y="132811"/>
                  <a:pt x="147689" y="120477"/>
                  <a:pt x="147851" y="107737"/>
                </a:cubicBezTo>
                <a:close/>
                <a:moveTo>
                  <a:pt x="201895" y="107737"/>
                </a:moveTo>
                <a:cubicBezTo>
                  <a:pt x="201462" y="120531"/>
                  <a:pt x="198595" y="132866"/>
                  <a:pt x="193483" y="144253"/>
                </a:cubicBezTo>
                <a:lnTo>
                  <a:pt x="177957" y="144253"/>
                </a:lnTo>
                <a:cubicBezTo>
                  <a:pt x="181554" y="132784"/>
                  <a:pt x="183583" y="120450"/>
                  <a:pt x="183880" y="107737"/>
                </a:cubicBezTo>
                <a:close/>
                <a:moveTo>
                  <a:pt x="33135" y="151016"/>
                </a:moveTo>
                <a:cubicBezTo>
                  <a:pt x="36841" y="160807"/>
                  <a:pt x="41764" y="169842"/>
                  <a:pt x="47796" y="177794"/>
                </a:cubicBezTo>
                <a:cubicBezTo>
                  <a:pt x="48445" y="178660"/>
                  <a:pt x="49094" y="179498"/>
                  <a:pt x="49770" y="180337"/>
                </a:cubicBezTo>
                <a:lnTo>
                  <a:pt x="43062" y="180337"/>
                </a:lnTo>
                <a:cubicBezTo>
                  <a:pt x="40384" y="178173"/>
                  <a:pt x="37815" y="175847"/>
                  <a:pt x="35353" y="173385"/>
                </a:cubicBezTo>
                <a:cubicBezTo>
                  <a:pt x="28645" y="166650"/>
                  <a:pt x="23019" y="159130"/>
                  <a:pt x="18583" y="151016"/>
                </a:cubicBezTo>
                <a:close/>
                <a:moveTo>
                  <a:pt x="65324" y="151016"/>
                </a:moveTo>
                <a:cubicBezTo>
                  <a:pt x="67244" y="160483"/>
                  <a:pt x="69760" y="169274"/>
                  <a:pt x="72843" y="177010"/>
                </a:cubicBezTo>
                <a:cubicBezTo>
                  <a:pt x="73303" y="178146"/>
                  <a:pt x="73763" y="179255"/>
                  <a:pt x="74223" y="180337"/>
                </a:cubicBezTo>
                <a:lnTo>
                  <a:pt x="58697" y="180337"/>
                </a:lnTo>
                <a:cubicBezTo>
                  <a:pt x="51285" y="172276"/>
                  <a:pt x="45037" y="162322"/>
                  <a:pt x="40439" y="151016"/>
                </a:cubicBezTo>
                <a:close/>
                <a:moveTo>
                  <a:pt x="100975" y="151016"/>
                </a:moveTo>
                <a:lnTo>
                  <a:pt x="100975" y="180337"/>
                </a:lnTo>
                <a:lnTo>
                  <a:pt x="81661" y="180337"/>
                </a:lnTo>
                <a:cubicBezTo>
                  <a:pt x="80796" y="178498"/>
                  <a:pt x="79957" y="176550"/>
                  <a:pt x="79146" y="174521"/>
                </a:cubicBezTo>
                <a:cubicBezTo>
                  <a:pt x="76333" y="167489"/>
                  <a:pt x="74034" y="159563"/>
                  <a:pt x="72221" y="151016"/>
                </a:cubicBezTo>
                <a:close/>
                <a:moveTo>
                  <a:pt x="136517" y="151016"/>
                </a:moveTo>
                <a:cubicBezTo>
                  <a:pt x="134705" y="159563"/>
                  <a:pt x="132379" y="167489"/>
                  <a:pt x="129593" y="174521"/>
                </a:cubicBezTo>
                <a:cubicBezTo>
                  <a:pt x="128781" y="176550"/>
                  <a:pt x="127943" y="178498"/>
                  <a:pt x="127077" y="180337"/>
                </a:cubicBezTo>
                <a:lnTo>
                  <a:pt x="107737" y="180337"/>
                </a:lnTo>
                <a:lnTo>
                  <a:pt x="107737" y="151016"/>
                </a:lnTo>
                <a:close/>
                <a:moveTo>
                  <a:pt x="168300" y="151016"/>
                </a:moveTo>
                <a:cubicBezTo>
                  <a:pt x="163675" y="162322"/>
                  <a:pt x="157453" y="172276"/>
                  <a:pt x="150015" y="180337"/>
                </a:cubicBezTo>
                <a:lnTo>
                  <a:pt x="134489" y="180337"/>
                </a:lnTo>
                <a:cubicBezTo>
                  <a:pt x="134975" y="179255"/>
                  <a:pt x="135435" y="178146"/>
                  <a:pt x="135868" y="177010"/>
                </a:cubicBezTo>
                <a:cubicBezTo>
                  <a:pt x="138952" y="169274"/>
                  <a:pt x="141494" y="160483"/>
                  <a:pt x="143415" y="151016"/>
                </a:cubicBezTo>
                <a:close/>
                <a:moveTo>
                  <a:pt x="190129" y="151016"/>
                </a:moveTo>
                <a:cubicBezTo>
                  <a:pt x="185720" y="159130"/>
                  <a:pt x="180093" y="166650"/>
                  <a:pt x="173385" y="173385"/>
                </a:cubicBezTo>
                <a:cubicBezTo>
                  <a:pt x="170924" y="175847"/>
                  <a:pt x="168327" y="178173"/>
                  <a:pt x="165649" y="180337"/>
                </a:cubicBezTo>
                <a:lnTo>
                  <a:pt x="158968" y="180337"/>
                </a:lnTo>
                <a:cubicBezTo>
                  <a:pt x="159617" y="179498"/>
                  <a:pt x="160293" y="178660"/>
                  <a:pt x="160943" y="177794"/>
                </a:cubicBezTo>
                <a:cubicBezTo>
                  <a:pt x="166948" y="169842"/>
                  <a:pt x="171870" y="160807"/>
                  <a:pt x="175603" y="151016"/>
                </a:cubicBezTo>
                <a:close/>
                <a:moveTo>
                  <a:pt x="55802" y="187099"/>
                </a:moveTo>
                <a:cubicBezTo>
                  <a:pt x="57398" y="188722"/>
                  <a:pt x="59075" y="190291"/>
                  <a:pt x="60752" y="191752"/>
                </a:cubicBezTo>
                <a:cubicBezTo>
                  <a:pt x="57939" y="190318"/>
                  <a:pt x="55180" y="188776"/>
                  <a:pt x="52502" y="187099"/>
                </a:cubicBezTo>
                <a:close/>
                <a:moveTo>
                  <a:pt x="156209" y="187099"/>
                </a:moveTo>
                <a:cubicBezTo>
                  <a:pt x="153531" y="188776"/>
                  <a:pt x="150799" y="190318"/>
                  <a:pt x="147959" y="191752"/>
                </a:cubicBezTo>
                <a:cubicBezTo>
                  <a:pt x="149663" y="190291"/>
                  <a:pt x="151313" y="188722"/>
                  <a:pt x="152936" y="187099"/>
                </a:cubicBezTo>
                <a:close/>
                <a:moveTo>
                  <a:pt x="77496" y="187099"/>
                </a:moveTo>
                <a:cubicBezTo>
                  <a:pt x="79903" y="191562"/>
                  <a:pt x="82473" y="195403"/>
                  <a:pt x="85205" y="198541"/>
                </a:cubicBezTo>
                <a:cubicBezTo>
                  <a:pt x="78280" y="195998"/>
                  <a:pt x="71734" y="192103"/>
                  <a:pt x="65784" y="187099"/>
                </a:cubicBezTo>
                <a:close/>
                <a:moveTo>
                  <a:pt x="142955" y="187099"/>
                </a:moveTo>
                <a:cubicBezTo>
                  <a:pt x="137004" y="192103"/>
                  <a:pt x="130458" y="195998"/>
                  <a:pt x="123507" y="198541"/>
                </a:cubicBezTo>
                <a:cubicBezTo>
                  <a:pt x="126239" y="195403"/>
                  <a:pt x="128835" y="191562"/>
                  <a:pt x="131243" y="187099"/>
                </a:cubicBezTo>
                <a:close/>
                <a:moveTo>
                  <a:pt x="100975" y="187099"/>
                </a:moveTo>
                <a:lnTo>
                  <a:pt x="100975" y="201516"/>
                </a:lnTo>
                <a:cubicBezTo>
                  <a:pt x="95511" y="200029"/>
                  <a:pt x="90101" y="195052"/>
                  <a:pt x="85259" y="187099"/>
                </a:cubicBezTo>
                <a:close/>
                <a:moveTo>
                  <a:pt x="123452" y="187099"/>
                </a:moveTo>
                <a:cubicBezTo>
                  <a:pt x="118638" y="195052"/>
                  <a:pt x="113228" y="200029"/>
                  <a:pt x="107737" y="201516"/>
                </a:cubicBezTo>
                <a:lnTo>
                  <a:pt x="107737" y="187099"/>
                </a:lnTo>
                <a:close/>
                <a:moveTo>
                  <a:pt x="104356" y="0"/>
                </a:moveTo>
                <a:cubicBezTo>
                  <a:pt x="76495" y="0"/>
                  <a:pt x="50284" y="10847"/>
                  <a:pt x="30566" y="30566"/>
                </a:cubicBezTo>
                <a:cubicBezTo>
                  <a:pt x="10847" y="50284"/>
                  <a:pt x="0" y="76495"/>
                  <a:pt x="0" y="104356"/>
                </a:cubicBezTo>
                <a:cubicBezTo>
                  <a:pt x="0" y="132243"/>
                  <a:pt x="10847" y="158454"/>
                  <a:pt x="30566" y="178173"/>
                </a:cubicBezTo>
                <a:cubicBezTo>
                  <a:pt x="50284" y="197865"/>
                  <a:pt x="76495" y="208739"/>
                  <a:pt x="104356" y="208739"/>
                </a:cubicBezTo>
                <a:cubicBezTo>
                  <a:pt x="132243" y="208739"/>
                  <a:pt x="158454" y="197865"/>
                  <a:pt x="178173" y="178173"/>
                </a:cubicBezTo>
                <a:cubicBezTo>
                  <a:pt x="197865" y="158454"/>
                  <a:pt x="208739" y="132243"/>
                  <a:pt x="208739" y="104356"/>
                </a:cubicBezTo>
                <a:cubicBezTo>
                  <a:pt x="208739" y="76495"/>
                  <a:pt x="197865" y="50284"/>
                  <a:pt x="178173" y="30566"/>
                </a:cubicBezTo>
                <a:cubicBezTo>
                  <a:pt x="158454" y="10847"/>
                  <a:pt x="132243" y="0"/>
                  <a:pt x="10435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14"/>
          <p:cNvSpPr/>
          <p:nvPr/>
        </p:nvSpPr>
        <p:spPr>
          <a:xfrm flipH="1">
            <a:off x="837100" y="3813138"/>
            <a:ext cx="332100" cy="340800"/>
          </a:xfrm>
          <a:prstGeom prst="roundRect">
            <a:avLst>
              <a:gd fmla="val 14972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14"/>
          <p:cNvSpPr/>
          <p:nvPr/>
        </p:nvSpPr>
        <p:spPr>
          <a:xfrm>
            <a:off x="868177" y="3915674"/>
            <a:ext cx="269948" cy="135726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dk2"/>
                </a:solidFill>
                <a:latin typeface="Fahkwang"/>
              </a:rPr>
              <a:t>SL</a:t>
            </a:r>
          </a:p>
        </p:txBody>
      </p:sp>
      <p:grpSp>
        <p:nvGrpSpPr>
          <p:cNvPr id="330" name="Google Shape;330;p14"/>
          <p:cNvGrpSpPr/>
          <p:nvPr/>
        </p:nvGrpSpPr>
        <p:grpSpPr>
          <a:xfrm flipH="1" rot="-5400000">
            <a:off x="322200" y="2602788"/>
            <a:ext cx="1362175" cy="332100"/>
            <a:chOff x="305925" y="4572450"/>
            <a:chExt cx="1362175" cy="332100"/>
          </a:xfrm>
        </p:grpSpPr>
        <p:sp>
          <p:nvSpPr>
            <p:cNvPr id="331" name="Google Shape;331;p14"/>
            <p:cNvSpPr/>
            <p:nvPr/>
          </p:nvSpPr>
          <p:spPr>
            <a:xfrm>
              <a:off x="305925" y="4572450"/>
              <a:ext cx="32600" cy="332100"/>
            </a:xfrm>
            <a:custGeom>
              <a:rect b="b" l="l" r="r" t="t"/>
              <a:pathLst>
                <a:path extrusionOk="0" h="13284" w="1304">
                  <a:moveTo>
                    <a:pt x="0" y="0"/>
                  </a:moveTo>
                  <a:lnTo>
                    <a:pt x="0" y="13283"/>
                  </a:lnTo>
                  <a:lnTo>
                    <a:pt x="1304" y="13283"/>
                  </a:lnTo>
                  <a:lnTo>
                    <a:pt x="130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14"/>
            <p:cNvSpPr/>
            <p:nvPr/>
          </p:nvSpPr>
          <p:spPr>
            <a:xfrm>
              <a:off x="377975" y="4572450"/>
              <a:ext cx="36375" cy="332100"/>
            </a:xfrm>
            <a:custGeom>
              <a:rect b="b" l="l" r="r" t="t"/>
              <a:pathLst>
                <a:path extrusionOk="0" h="13284" w="1455">
                  <a:moveTo>
                    <a:pt x="1" y="0"/>
                  </a:moveTo>
                  <a:lnTo>
                    <a:pt x="1" y="13283"/>
                  </a:lnTo>
                  <a:lnTo>
                    <a:pt x="1454" y="13283"/>
                  </a:lnTo>
                  <a:lnTo>
                    <a:pt x="145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14"/>
            <p:cNvSpPr/>
            <p:nvPr/>
          </p:nvSpPr>
          <p:spPr>
            <a:xfrm>
              <a:off x="419950" y="4572450"/>
              <a:ext cx="72725" cy="332100"/>
            </a:xfrm>
            <a:custGeom>
              <a:rect b="b" l="l" r="r" t="t"/>
              <a:pathLst>
                <a:path extrusionOk="0" h="13284" w="2909">
                  <a:moveTo>
                    <a:pt x="1" y="0"/>
                  </a:moveTo>
                  <a:lnTo>
                    <a:pt x="1" y="13283"/>
                  </a:lnTo>
                  <a:lnTo>
                    <a:pt x="2908" y="13283"/>
                  </a:lnTo>
                  <a:lnTo>
                    <a:pt x="29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14"/>
            <p:cNvSpPr/>
            <p:nvPr/>
          </p:nvSpPr>
          <p:spPr>
            <a:xfrm>
              <a:off x="507050" y="4572450"/>
              <a:ext cx="18825" cy="332100"/>
            </a:xfrm>
            <a:custGeom>
              <a:rect b="b" l="l" r="r" t="t"/>
              <a:pathLst>
                <a:path extrusionOk="0" h="13284" w="753">
                  <a:moveTo>
                    <a:pt x="1" y="0"/>
                  </a:moveTo>
                  <a:lnTo>
                    <a:pt x="1" y="13283"/>
                  </a:lnTo>
                  <a:lnTo>
                    <a:pt x="752" y="13283"/>
                  </a:lnTo>
                  <a:lnTo>
                    <a:pt x="75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14"/>
            <p:cNvSpPr/>
            <p:nvPr/>
          </p:nvSpPr>
          <p:spPr>
            <a:xfrm>
              <a:off x="558425" y="4572450"/>
              <a:ext cx="61425" cy="332100"/>
            </a:xfrm>
            <a:custGeom>
              <a:rect b="b" l="l" r="r" t="t"/>
              <a:pathLst>
                <a:path extrusionOk="0" h="13284" w="2457">
                  <a:moveTo>
                    <a:pt x="1" y="0"/>
                  </a:moveTo>
                  <a:lnTo>
                    <a:pt x="1" y="13283"/>
                  </a:lnTo>
                  <a:lnTo>
                    <a:pt x="2457" y="13283"/>
                  </a:lnTo>
                  <a:lnTo>
                    <a:pt x="245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14"/>
            <p:cNvSpPr/>
            <p:nvPr/>
          </p:nvSpPr>
          <p:spPr>
            <a:xfrm>
              <a:off x="643650" y="4572450"/>
              <a:ext cx="23200" cy="332100"/>
            </a:xfrm>
            <a:custGeom>
              <a:rect b="b" l="l" r="r" t="t"/>
              <a:pathLst>
                <a:path extrusionOk="0" h="13284" w="928">
                  <a:moveTo>
                    <a:pt x="0" y="0"/>
                  </a:moveTo>
                  <a:lnTo>
                    <a:pt x="0" y="13283"/>
                  </a:lnTo>
                  <a:lnTo>
                    <a:pt x="928" y="13283"/>
                  </a:lnTo>
                  <a:lnTo>
                    <a:pt x="9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14"/>
            <p:cNvSpPr/>
            <p:nvPr/>
          </p:nvSpPr>
          <p:spPr>
            <a:xfrm>
              <a:off x="725100" y="4572450"/>
              <a:ext cx="18200" cy="332100"/>
            </a:xfrm>
            <a:custGeom>
              <a:rect b="b" l="l" r="r" t="t"/>
              <a:pathLst>
                <a:path extrusionOk="0" h="13284" w="728">
                  <a:moveTo>
                    <a:pt x="0" y="0"/>
                  </a:moveTo>
                  <a:lnTo>
                    <a:pt x="0" y="13283"/>
                  </a:lnTo>
                  <a:lnTo>
                    <a:pt x="727" y="13283"/>
                  </a:lnTo>
                  <a:lnTo>
                    <a:pt x="72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14"/>
            <p:cNvSpPr/>
            <p:nvPr/>
          </p:nvSpPr>
          <p:spPr>
            <a:xfrm>
              <a:off x="757675" y="4572450"/>
              <a:ext cx="72700" cy="332100"/>
            </a:xfrm>
            <a:custGeom>
              <a:rect b="b" l="l" r="r" t="t"/>
              <a:pathLst>
                <a:path extrusionOk="0" h="13284" w="2908">
                  <a:moveTo>
                    <a:pt x="1" y="0"/>
                  </a:moveTo>
                  <a:lnTo>
                    <a:pt x="1" y="13283"/>
                  </a:lnTo>
                  <a:lnTo>
                    <a:pt x="2908" y="13283"/>
                  </a:lnTo>
                  <a:lnTo>
                    <a:pt x="29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14"/>
            <p:cNvSpPr/>
            <p:nvPr/>
          </p:nvSpPr>
          <p:spPr>
            <a:xfrm>
              <a:off x="872975" y="4572450"/>
              <a:ext cx="36350" cy="332100"/>
            </a:xfrm>
            <a:custGeom>
              <a:rect b="b" l="l" r="r" t="t"/>
              <a:pathLst>
                <a:path extrusionOk="0" h="13284" w="1454">
                  <a:moveTo>
                    <a:pt x="0" y="0"/>
                  </a:moveTo>
                  <a:lnTo>
                    <a:pt x="0" y="13283"/>
                  </a:lnTo>
                  <a:lnTo>
                    <a:pt x="1454" y="13283"/>
                  </a:lnTo>
                  <a:lnTo>
                    <a:pt x="145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14"/>
            <p:cNvSpPr/>
            <p:nvPr/>
          </p:nvSpPr>
          <p:spPr>
            <a:xfrm>
              <a:off x="931250" y="4572450"/>
              <a:ext cx="77700" cy="332100"/>
            </a:xfrm>
            <a:custGeom>
              <a:rect b="b" l="l" r="r" t="t"/>
              <a:pathLst>
                <a:path extrusionOk="0" h="13284" w="3108">
                  <a:moveTo>
                    <a:pt x="0" y="0"/>
                  </a:moveTo>
                  <a:lnTo>
                    <a:pt x="0" y="13283"/>
                  </a:lnTo>
                  <a:lnTo>
                    <a:pt x="3108" y="13283"/>
                  </a:lnTo>
                  <a:lnTo>
                    <a:pt x="31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14"/>
            <p:cNvSpPr/>
            <p:nvPr/>
          </p:nvSpPr>
          <p:spPr>
            <a:xfrm>
              <a:off x="1030225" y="4572450"/>
              <a:ext cx="37000" cy="332100"/>
            </a:xfrm>
            <a:custGeom>
              <a:rect b="b" l="l" r="r" t="t"/>
              <a:pathLst>
                <a:path extrusionOk="0" h="13284" w="1480">
                  <a:moveTo>
                    <a:pt x="1" y="0"/>
                  </a:moveTo>
                  <a:lnTo>
                    <a:pt x="1" y="13283"/>
                  </a:lnTo>
                  <a:lnTo>
                    <a:pt x="1480" y="13283"/>
                  </a:lnTo>
                  <a:lnTo>
                    <a:pt x="148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14"/>
            <p:cNvSpPr/>
            <p:nvPr/>
          </p:nvSpPr>
          <p:spPr>
            <a:xfrm>
              <a:off x="1079100" y="4572450"/>
              <a:ext cx="32000" cy="332100"/>
            </a:xfrm>
            <a:custGeom>
              <a:rect b="b" l="l" r="r" t="t"/>
              <a:pathLst>
                <a:path extrusionOk="0" h="13284" w="1280">
                  <a:moveTo>
                    <a:pt x="1" y="0"/>
                  </a:moveTo>
                  <a:lnTo>
                    <a:pt x="1" y="13283"/>
                  </a:lnTo>
                  <a:lnTo>
                    <a:pt x="1279" y="13283"/>
                  </a:lnTo>
                  <a:lnTo>
                    <a:pt x="12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14"/>
            <p:cNvSpPr/>
            <p:nvPr/>
          </p:nvSpPr>
          <p:spPr>
            <a:xfrm>
              <a:off x="1133625" y="4572450"/>
              <a:ext cx="36975" cy="332100"/>
            </a:xfrm>
            <a:custGeom>
              <a:rect b="b" l="l" r="r" t="t"/>
              <a:pathLst>
                <a:path extrusionOk="0" h="13284" w="1479">
                  <a:moveTo>
                    <a:pt x="0" y="0"/>
                  </a:moveTo>
                  <a:lnTo>
                    <a:pt x="0" y="13283"/>
                  </a:lnTo>
                  <a:lnTo>
                    <a:pt x="1479" y="13283"/>
                  </a:lnTo>
                  <a:lnTo>
                    <a:pt x="14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14"/>
            <p:cNvSpPr/>
            <p:nvPr/>
          </p:nvSpPr>
          <p:spPr>
            <a:xfrm>
              <a:off x="1192525" y="4572450"/>
              <a:ext cx="73325" cy="332100"/>
            </a:xfrm>
            <a:custGeom>
              <a:rect b="b" l="l" r="r" t="t"/>
              <a:pathLst>
                <a:path extrusionOk="0" h="13284" w="2933">
                  <a:moveTo>
                    <a:pt x="0" y="0"/>
                  </a:moveTo>
                  <a:lnTo>
                    <a:pt x="0" y="13283"/>
                  </a:lnTo>
                  <a:lnTo>
                    <a:pt x="2933" y="13283"/>
                  </a:lnTo>
                  <a:lnTo>
                    <a:pt x="293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14"/>
            <p:cNvSpPr/>
            <p:nvPr/>
          </p:nvSpPr>
          <p:spPr>
            <a:xfrm>
              <a:off x="1280225" y="4572450"/>
              <a:ext cx="18200" cy="332100"/>
            </a:xfrm>
            <a:custGeom>
              <a:rect b="b" l="l" r="r" t="t"/>
              <a:pathLst>
                <a:path extrusionOk="0" h="13284" w="728">
                  <a:moveTo>
                    <a:pt x="1" y="0"/>
                  </a:moveTo>
                  <a:lnTo>
                    <a:pt x="1" y="13283"/>
                  </a:lnTo>
                  <a:lnTo>
                    <a:pt x="728" y="13283"/>
                  </a:lnTo>
                  <a:lnTo>
                    <a:pt x="7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14"/>
            <p:cNvSpPr/>
            <p:nvPr/>
          </p:nvSpPr>
          <p:spPr>
            <a:xfrm>
              <a:off x="1331625" y="4572450"/>
              <a:ext cx="61425" cy="332100"/>
            </a:xfrm>
            <a:custGeom>
              <a:rect b="b" l="l" r="r" t="t"/>
              <a:pathLst>
                <a:path extrusionOk="0" h="13284" w="2457">
                  <a:moveTo>
                    <a:pt x="0" y="0"/>
                  </a:moveTo>
                  <a:lnTo>
                    <a:pt x="0" y="13283"/>
                  </a:lnTo>
                  <a:lnTo>
                    <a:pt x="2456" y="13283"/>
                  </a:lnTo>
                  <a:lnTo>
                    <a:pt x="245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14"/>
            <p:cNvSpPr/>
            <p:nvPr/>
          </p:nvSpPr>
          <p:spPr>
            <a:xfrm>
              <a:off x="1422475" y="4572450"/>
              <a:ext cx="41375" cy="332100"/>
            </a:xfrm>
            <a:custGeom>
              <a:rect b="b" l="l" r="r" t="t"/>
              <a:pathLst>
                <a:path extrusionOk="0" h="13284" w="1655">
                  <a:moveTo>
                    <a:pt x="0" y="0"/>
                  </a:moveTo>
                  <a:lnTo>
                    <a:pt x="0" y="13283"/>
                  </a:lnTo>
                  <a:lnTo>
                    <a:pt x="1654" y="13283"/>
                  </a:lnTo>
                  <a:lnTo>
                    <a:pt x="165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14"/>
            <p:cNvSpPr/>
            <p:nvPr/>
          </p:nvSpPr>
          <p:spPr>
            <a:xfrm>
              <a:off x="1497650" y="4572450"/>
              <a:ext cx="18200" cy="332100"/>
            </a:xfrm>
            <a:custGeom>
              <a:rect b="b" l="l" r="r" t="t"/>
              <a:pathLst>
                <a:path extrusionOk="0" h="13284" w="728">
                  <a:moveTo>
                    <a:pt x="1" y="0"/>
                  </a:moveTo>
                  <a:lnTo>
                    <a:pt x="1" y="13283"/>
                  </a:lnTo>
                  <a:lnTo>
                    <a:pt x="728" y="13283"/>
                  </a:lnTo>
                  <a:lnTo>
                    <a:pt x="7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14"/>
            <p:cNvSpPr/>
            <p:nvPr/>
          </p:nvSpPr>
          <p:spPr>
            <a:xfrm>
              <a:off x="1511450" y="4572450"/>
              <a:ext cx="92125" cy="332100"/>
            </a:xfrm>
            <a:custGeom>
              <a:rect b="b" l="l" r="r" t="t"/>
              <a:pathLst>
                <a:path extrusionOk="0" h="13284" w="3685">
                  <a:moveTo>
                    <a:pt x="0" y="0"/>
                  </a:moveTo>
                  <a:lnTo>
                    <a:pt x="0" y="13283"/>
                  </a:lnTo>
                  <a:lnTo>
                    <a:pt x="3684" y="13283"/>
                  </a:lnTo>
                  <a:lnTo>
                    <a:pt x="368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14"/>
            <p:cNvSpPr/>
            <p:nvPr/>
          </p:nvSpPr>
          <p:spPr>
            <a:xfrm>
              <a:off x="1660575" y="4572450"/>
              <a:ext cx="7525" cy="332100"/>
            </a:xfrm>
            <a:custGeom>
              <a:rect b="b" l="l" r="r" t="t"/>
              <a:pathLst>
                <a:path extrusionOk="0" h="13284" w="301">
                  <a:moveTo>
                    <a:pt x="0" y="0"/>
                  </a:moveTo>
                  <a:lnTo>
                    <a:pt x="0" y="13283"/>
                  </a:lnTo>
                  <a:lnTo>
                    <a:pt x="301" y="13283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14"/>
            <p:cNvSpPr/>
            <p:nvPr/>
          </p:nvSpPr>
          <p:spPr>
            <a:xfrm>
              <a:off x="1620475" y="4572450"/>
              <a:ext cx="16925" cy="332100"/>
            </a:xfrm>
            <a:custGeom>
              <a:rect b="b" l="l" r="r" t="t"/>
              <a:pathLst>
                <a:path extrusionOk="0" h="13284" w="677">
                  <a:moveTo>
                    <a:pt x="0" y="0"/>
                  </a:moveTo>
                  <a:lnTo>
                    <a:pt x="0" y="13283"/>
                  </a:lnTo>
                  <a:lnTo>
                    <a:pt x="677" y="13283"/>
                  </a:lnTo>
                  <a:lnTo>
                    <a:pt x="6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2" name="Google Shape;352;p14"/>
          <p:cNvSpPr/>
          <p:nvPr/>
        </p:nvSpPr>
        <p:spPr>
          <a:xfrm flipH="1">
            <a:off x="662597" y="4518000"/>
            <a:ext cx="172200" cy="17220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p14"/>
          <p:cNvSpPr/>
          <p:nvPr/>
        </p:nvSpPr>
        <p:spPr>
          <a:xfrm flipH="1">
            <a:off x="8054547" y="453300"/>
            <a:ext cx="172200" cy="17220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p14"/>
          <p:cNvSpPr/>
          <p:nvPr/>
        </p:nvSpPr>
        <p:spPr>
          <a:xfrm flipH="1">
            <a:off x="8054547" y="4518000"/>
            <a:ext cx="172200" cy="17220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p14"/>
          <p:cNvSpPr txBox="1"/>
          <p:nvPr>
            <p:ph type="title"/>
          </p:nvPr>
        </p:nvSpPr>
        <p:spPr>
          <a:xfrm>
            <a:off x="2506875" y="3102900"/>
            <a:ext cx="5267700" cy="41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56" name="Google Shape;356;p14"/>
          <p:cNvSpPr txBox="1"/>
          <p:nvPr>
            <p:ph idx="1" type="subTitle"/>
          </p:nvPr>
        </p:nvSpPr>
        <p:spPr>
          <a:xfrm>
            <a:off x="2506875" y="1624500"/>
            <a:ext cx="5267700" cy="147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500"/>
              <a:buNone/>
              <a:defRPr sz="25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4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15"/>
          <p:cNvSpPr/>
          <p:nvPr/>
        </p:nvSpPr>
        <p:spPr>
          <a:xfrm flipH="1">
            <a:off x="305925" y="238950"/>
            <a:ext cx="8532000" cy="4665600"/>
          </a:xfrm>
          <a:prstGeom prst="snip1Rect">
            <a:avLst>
              <a:gd fmla="val 7782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p15"/>
          <p:cNvSpPr/>
          <p:nvPr/>
        </p:nvSpPr>
        <p:spPr>
          <a:xfrm>
            <a:off x="713100" y="782050"/>
            <a:ext cx="359700" cy="340800"/>
          </a:xfrm>
          <a:prstGeom prst="roundRect">
            <a:avLst>
              <a:gd fmla="val 31998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p15"/>
          <p:cNvSpPr/>
          <p:nvPr/>
        </p:nvSpPr>
        <p:spPr>
          <a:xfrm flipH="1">
            <a:off x="806847" y="4206850"/>
            <a:ext cx="172200" cy="17220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p15"/>
          <p:cNvSpPr/>
          <p:nvPr/>
        </p:nvSpPr>
        <p:spPr>
          <a:xfrm flipH="1">
            <a:off x="8054547" y="453300"/>
            <a:ext cx="172200" cy="17220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15"/>
          <p:cNvSpPr/>
          <p:nvPr/>
        </p:nvSpPr>
        <p:spPr>
          <a:xfrm flipH="1">
            <a:off x="8054547" y="4518000"/>
            <a:ext cx="172200" cy="17220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p15"/>
          <p:cNvSpPr txBox="1"/>
          <p:nvPr>
            <p:ph type="title"/>
          </p:nvPr>
        </p:nvSpPr>
        <p:spPr>
          <a:xfrm>
            <a:off x="5202588" y="1478213"/>
            <a:ext cx="2996700" cy="88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64" name="Google Shape;364;p15"/>
          <p:cNvSpPr txBox="1"/>
          <p:nvPr>
            <p:ph idx="1" type="subTitle"/>
          </p:nvPr>
        </p:nvSpPr>
        <p:spPr>
          <a:xfrm>
            <a:off x="5202588" y="2361188"/>
            <a:ext cx="2996700" cy="130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16"/>
          <p:cNvSpPr/>
          <p:nvPr/>
        </p:nvSpPr>
        <p:spPr>
          <a:xfrm flipH="1">
            <a:off x="305925" y="238950"/>
            <a:ext cx="8532000" cy="4665600"/>
          </a:xfrm>
          <a:prstGeom prst="snip1Rect">
            <a:avLst>
              <a:gd fmla="val 7782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p16"/>
          <p:cNvSpPr/>
          <p:nvPr/>
        </p:nvSpPr>
        <p:spPr>
          <a:xfrm>
            <a:off x="713100" y="405575"/>
            <a:ext cx="7717800" cy="651600"/>
          </a:xfrm>
          <a:prstGeom prst="roundRect">
            <a:avLst>
              <a:gd fmla="val 10566" name="adj"/>
            </a:avLst>
          </a:prstGeom>
          <a:solidFill>
            <a:schemeClr val="dk2"/>
          </a:solidFill>
          <a:ln>
            <a:noFill/>
          </a:ln>
          <a:effectLst>
            <a:outerShdw blurRad="57150" rotWithShape="0" algn="bl" dir="36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p16"/>
          <p:cNvSpPr/>
          <p:nvPr/>
        </p:nvSpPr>
        <p:spPr>
          <a:xfrm flipH="1">
            <a:off x="806847" y="4206850"/>
            <a:ext cx="172200" cy="17220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9" name="Google Shape;369;p16"/>
          <p:cNvGrpSpPr/>
          <p:nvPr/>
        </p:nvGrpSpPr>
        <p:grpSpPr>
          <a:xfrm>
            <a:off x="7313359" y="4591995"/>
            <a:ext cx="832289" cy="202913"/>
            <a:chOff x="305925" y="4572450"/>
            <a:chExt cx="1362175" cy="332100"/>
          </a:xfrm>
        </p:grpSpPr>
        <p:sp>
          <p:nvSpPr>
            <p:cNvPr id="370" name="Google Shape;370;p16"/>
            <p:cNvSpPr/>
            <p:nvPr/>
          </p:nvSpPr>
          <p:spPr>
            <a:xfrm>
              <a:off x="305925" y="4572450"/>
              <a:ext cx="32600" cy="332100"/>
            </a:xfrm>
            <a:custGeom>
              <a:rect b="b" l="l" r="r" t="t"/>
              <a:pathLst>
                <a:path extrusionOk="0" h="13284" w="1304">
                  <a:moveTo>
                    <a:pt x="0" y="0"/>
                  </a:moveTo>
                  <a:lnTo>
                    <a:pt x="0" y="13283"/>
                  </a:lnTo>
                  <a:lnTo>
                    <a:pt x="1304" y="13283"/>
                  </a:lnTo>
                  <a:lnTo>
                    <a:pt x="130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16"/>
            <p:cNvSpPr/>
            <p:nvPr/>
          </p:nvSpPr>
          <p:spPr>
            <a:xfrm>
              <a:off x="377975" y="4572450"/>
              <a:ext cx="36375" cy="332100"/>
            </a:xfrm>
            <a:custGeom>
              <a:rect b="b" l="l" r="r" t="t"/>
              <a:pathLst>
                <a:path extrusionOk="0" h="13284" w="1455">
                  <a:moveTo>
                    <a:pt x="1" y="0"/>
                  </a:moveTo>
                  <a:lnTo>
                    <a:pt x="1" y="13283"/>
                  </a:lnTo>
                  <a:lnTo>
                    <a:pt x="1454" y="13283"/>
                  </a:lnTo>
                  <a:lnTo>
                    <a:pt x="145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16"/>
            <p:cNvSpPr/>
            <p:nvPr/>
          </p:nvSpPr>
          <p:spPr>
            <a:xfrm>
              <a:off x="419950" y="4572450"/>
              <a:ext cx="72725" cy="332100"/>
            </a:xfrm>
            <a:custGeom>
              <a:rect b="b" l="l" r="r" t="t"/>
              <a:pathLst>
                <a:path extrusionOk="0" h="13284" w="2909">
                  <a:moveTo>
                    <a:pt x="1" y="0"/>
                  </a:moveTo>
                  <a:lnTo>
                    <a:pt x="1" y="13283"/>
                  </a:lnTo>
                  <a:lnTo>
                    <a:pt x="2908" y="13283"/>
                  </a:lnTo>
                  <a:lnTo>
                    <a:pt x="29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16"/>
            <p:cNvSpPr/>
            <p:nvPr/>
          </p:nvSpPr>
          <p:spPr>
            <a:xfrm>
              <a:off x="507050" y="4572450"/>
              <a:ext cx="18825" cy="332100"/>
            </a:xfrm>
            <a:custGeom>
              <a:rect b="b" l="l" r="r" t="t"/>
              <a:pathLst>
                <a:path extrusionOk="0" h="13284" w="753">
                  <a:moveTo>
                    <a:pt x="1" y="0"/>
                  </a:moveTo>
                  <a:lnTo>
                    <a:pt x="1" y="13283"/>
                  </a:lnTo>
                  <a:lnTo>
                    <a:pt x="752" y="13283"/>
                  </a:lnTo>
                  <a:lnTo>
                    <a:pt x="75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16"/>
            <p:cNvSpPr/>
            <p:nvPr/>
          </p:nvSpPr>
          <p:spPr>
            <a:xfrm>
              <a:off x="558425" y="4572450"/>
              <a:ext cx="61425" cy="332100"/>
            </a:xfrm>
            <a:custGeom>
              <a:rect b="b" l="l" r="r" t="t"/>
              <a:pathLst>
                <a:path extrusionOk="0" h="13284" w="2457">
                  <a:moveTo>
                    <a:pt x="1" y="0"/>
                  </a:moveTo>
                  <a:lnTo>
                    <a:pt x="1" y="13283"/>
                  </a:lnTo>
                  <a:lnTo>
                    <a:pt x="2457" y="13283"/>
                  </a:lnTo>
                  <a:lnTo>
                    <a:pt x="245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16"/>
            <p:cNvSpPr/>
            <p:nvPr/>
          </p:nvSpPr>
          <p:spPr>
            <a:xfrm>
              <a:off x="643650" y="4572450"/>
              <a:ext cx="23200" cy="332100"/>
            </a:xfrm>
            <a:custGeom>
              <a:rect b="b" l="l" r="r" t="t"/>
              <a:pathLst>
                <a:path extrusionOk="0" h="13284" w="928">
                  <a:moveTo>
                    <a:pt x="0" y="0"/>
                  </a:moveTo>
                  <a:lnTo>
                    <a:pt x="0" y="13283"/>
                  </a:lnTo>
                  <a:lnTo>
                    <a:pt x="928" y="13283"/>
                  </a:lnTo>
                  <a:lnTo>
                    <a:pt x="9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16"/>
            <p:cNvSpPr/>
            <p:nvPr/>
          </p:nvSpPr>
          <p:spPr>
            <a:xfrm>
              <a:off x="725100" y="4572450"/>
              <a:ext cx="18200" cy="332100"/>
            </a:xfrm>
            <a:custGeom>
              <a:rect b="b" l="l" r="r" t="t"/>
              <a:pathLst>
                <a:path extrusionOk="0" h="13284" w="728">
                  <a:moveTo>
                    <a:pt x="0" y="0"/>
                  </a:moveTo>
                  <a:lnTo>
                    <a:pt x="0" y="13283"/>
                  </a:lnTo>
                  <a:lnTo>
                    <a:pt x="727" y="13283"/>
                  </a:lnTo>
                  <a:lnTo>
                    <a:pt x="72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16"/>
            <p:cNvSpPr/>
            <p:nvPr/>
          </p:nvSpPr>
          <p:spPr>
            <a:xfrm>
              <a:off x="757675" y="4572450"/>
              <a:ext cx="72700" cy="332100"/>
            </a:xfrm>
            <a:custGeom>
              <a:rect b="b" l="l" r="r" t="t"/>
              <a:pathLst>
                <a:path extrusionOk="0" h="13284" w="2908">
                  <a:moveTo>
                    <a:pt x="1" y="0"/>
                  </a:moveTo>
                  <a:lnTo>
                    <a:pt x="1" y="13283"/>
                  </a:lnTo>
                  <a:lnTo>
                    <a:pt x="2908" y="13283"/>
                  </a:lnTo>
                  <a:lnTo>
                    <a:pt x="29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16"/>
            <p:cNvSpPr/>
            <p:nvPr/>
          </p:nvSpPr>
          <p:spPr>
            <a:xfrm>
              <a:off x="872975" y="4572450"/>
              <a:ext cx="36350" cy="332100"/>
            </a:xfrm>
            <a:custGeom>
              <a:rect b="b" l="l" r="r" t="t"/>
              <a:pathLst>
                <a:path extrusionOk="0" h="13284" w="1454">
                  <a:moveTo>
                    <a:pt x="0" y="0"/>
                  </a:moveTo>
                  <a:lnTo>
                    <a:pt x="0" y="13283"/>
                  </a:lnTo>
                  <a:lnTo>
                    <a:pt x="1454" y="13283"/>
                  </a:lnTo>
                  <a:lnTo>
                    <a:pt x="145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16"/>
            <p:cNvSpPr/>
            <p:nvPr/>
          </p:nvSpPr>
          <p:spPr>
            <a:xfrm>
              <a:off x="931250" y="4572450"/>
              <a:ext cx="77700" cy="332100"/>
            </a:xfrm>
            <a:custGeom>
              <a:rect b="b" l="l" r="r" t="t"/>
              <a:pathLst>
                <a:path extrusionOk="0" h="13284" w="3108">
                  <a:moveTo>
                    <a:pt x="0" y="0"/>
                  </a:moveTo>
                  <a:lnTo>
                    <a:pt x="0" y="13283"/>
                  </a:lnTo>
                  <a:lnTo>
                    <a:pt x="3108" y="13283"/>
                  </a:lnTo>
                  <a:lnTo>
                    <a:pt x="31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16"/>
            <p:cNvSpPr/>
            <p:nvPr/>
          </p:nvSpPr>
          <p:spPr>
            <a:xfrm>
              <a:off x="1030225" y="4572450"/>
              <a:ext cx="37000" cy="332100"/>
            </a:xfrm>
            <a:custGeom>
              <a:rect b="b" l="l" r="r" t="t"/>
              <a:pathLst>
                <a:path extrusionOk="0" h="13284" w="1480">
                  <a:moveTo>
                    <a:pt x="1" y="0"/>
                  </a:moveTo>
                  <a:lnTo>
                    <a:pt x="1" y="13283"/>
                  </a:lnTo>
                  <a:lnTo>
                    <a:pt x="1480" y="13283"/>
                  </a:lnTo>
                  <a:lnTo>
                    <a:pt x="148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16"/>
            <p:cNvSpPr/>
            <p:nvPr/>
          </p:nvSpPr>
          <p:spPr>
            <a:xfrm>
              <a:off x="1079100" y="4572450"/>
              <a:ext cx="32000" cy="332100"/>
            </a:xfrm>
            <a:custGeom>
              <a:rect b="b" l="l" r="r" t="t"/>
              <a:pathLst>
                <a:path extrusionOk="0" h="13284" w="1280">
                  <a:moveTo>
                    <a:pt x="1" y="0"/>
                  </a:moveTo>
                  <a:lnTo>
                    <a:pt x="1" y="13283"/>
                  </a:lnTo>
                  <a:lnTo>
                    <a:pt x="1279" y="13283"/>
                  </a:lnTo>
                  <a:lnTo>
                    <a:pt x="12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16"/>
            <p:cNvSpPr/>
            <p:nvPr/>
          </p:nvSpPr>
          <p:spPr>
            <a:xfrm>
              <a:off x="1133625" y="4572450"/>
              <a:ext cx="36975" cy="332100"/>
            </a:xfrm>
            <a:custGeom>
              <a:rect b="b" l="l" r="r" t="t"/>
              <a:pathLst>
                <a:path extrusionOk="0" h="13284" w="1479">
                  <a:moveTo>
                    <a:pt x="0" y="0"/>
                  </a:moveTo>
                  <a:lnTo>
                    <a:pt x="0" y="13283"/>
                  </a:lnTo>
                  <a:lnTo>
                    <a:pt x="1479" y="13283"/>
                  </a:lnTo>
                  <a:lnTo>
                    <a:pt x="14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16"/>
            <p:cNvSpPr/>
            <p:nvPr/>
          </p:nvSpPr>
          <p:spPr>
            <a:xfrm>
              <a:off x="1192525" y="4572450"/>
              <a:ext cx="73325" cy="332100"/>
            </a:xfrm>
            <a:custGeom>
              <a:rect b="b" l="l" r="r" t="t"/>
              <a:pathLst>
                <a:path extrusionOk="0" h="13284" w="2933">
                  <a:moveTo>
                    <a:pt x="0" y="0"/>
                  </a:moveTo>
                  <a:lnTo>
                    <a:pt x="0" y="13283"/>
                  </a:lnTo>
                  <a:lnTo>
                    <a:pt x="2933" y="13283"/>
                  </a:lnTo>
                  <a:lnTo>
                    <a:pt x="293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16"/>
            <p:cNvSpPr/>
            <p:nvPr/>
          </p:nvSpPr>
          <p:spPr>
            <a:xfrm>
              <a:off x="1280225" y="4572450"/>
              <a:ext cx="18200" cy="332100"/>
            </a:xfrm>
            <a:custGeom>
              <a:rect b="b" l="l" r="r" t="t"/>
              <a:pathLst>
                <a:path extrusionOk="0" h="13284" w="728">
                  <a:moveTo>
                    <a:pt x="1" y="0"/>
                  </a:moveTo>
                  <a:lnTo>
                    <a:pt x="1" y="13283"/>
                  </a:lnTo>
                  <a:lnTo>
                    <a:pt x="728" y="13283"/>
                  </a:lnTo>
                  <a:lnTo>
                    <a:pt x="7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16"/>
            <p:cNvSpPr/>
            <p:nvPr/>
          </p:nvSpPr>
          <p:spPr>
            <a:xfrm>
              <a:off x="1331625" y="4572450"/>
              <a:ext cx="61425" cy="332100"/>
            </a:xfrm>
            <a:custGeom>
              <a:rect b="b" l="l" r="r" t="t"/>
              <a:pathLst>
                <a:path extrusionOk="0" h="13284" w="2457">
                  <a:moveTo>
                    <a:pt x="0" y="0"/>
                  </a:moveTo>
                  <a:lnTo>
                    <a:pt x="0" y="13283"/>
                  </a:lnTo>
                  <a:lnTo>
                    <a:pt x="2456" y="13283"/>
                  </a:lnTo>
                  <a:lnTo>
                    <a:pt x="245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16"/>
            <p:cNvSpPr/>
            <p:nvPr/>
          </p:nvSpPr>
          <p:spPr>
            <a:xfrm>
              <a:off x="1422475" y="4572450"/>
              <a:ext cx="41375" cy="332100"/>
            </a:xfrm>
            <a:custGeom>
              <a:rect b="b" l="l" r="r" t="t"/>
              <a:pathLst>
                <a:path extrusionOk="0" h="13284" w="1655">
                  <a:moveTo>
                    <a:pt x="0" y="0"/>
                  </a:moveTo>
                  <a:lnTo>
                    <a:pt x="0" y="13283"/>
                  </a:lnTo>
                  <a:lnTo>
                    <a:pt x="1654" y="13283"/>
                  </a:lnTo>
                  <a:lnTo>
                    <a:pt x="165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16"/>
            <p:cNvSpPr/>
            <p:nvPr/>
          </p:nvSpPr>
          <p:spPr>
            <a:xfrm>
              <a:off x="1497650" y="4572450"/>
              <a:ext cx="18200" cy="332100"/>
            </a:xfrm>
            <a:custGeom>
              <a:rect b="b" l="l" r="r" t="t"/>
              <a:pathLst>
                <a:path extrusionOk="0" h="13284" w="728">
                  <a:moveTo>
                    <a:pt x="1" y="0"/>
                  </a:moveTo>
                  <a:lnTo>
                    <a:pt x="1" y="13283"/>
                  </a:lnTo>
                  <a:lnTo>
                    <a:pt x="728" y="13283"/>
                  </a:lnTo>
                  <a:lnTo>
                    <a:pt x="7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16"/>
            <p:cNvSpPr/>
            <p:nvPr/>
          </p:nvSpPr>
          <p:spPr>
            <a:xfrm>
              <a:off x="1511450" y="4572450"/>
              <a:ext cx="92125" cy="332100"/>
            </a:xfrm>
            <a:custGeom>
              <a:rect b="b" l="l" r="r" t="t"/>
              <a:pathLst>
                <a:path extrusionOk="0" h="13284" w="3685">
                  <a:moveTo>
                    <a:pt x="0" y="0"/>
                  </a:moveTo>
                  <a:lnTo>
                    <a:pt x="0" y="13283"/>
                  </a:lnTo>
                  <a:lnTo>
                    <a:pt x="3684" y="13283"/>
                  </a:lnTo>
                  <a:lnTo>
                    <a:pt x="368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16"/>
            <p:cNvSpPr/>
            <p:nvPr/>
          </p:nvSpPr>
          <p:spPr>
            <a:xfrm>
              <a:off x="1660575" y="4572450"/>
              <a:ext cx="7525" cy="332100"/>
            </a:xfrm>
            <a:custGeom>
              <a:rect b="b" l="l" r="r" t="t"/>
              <a:pathLst>
                <a:path extrusionOk="0" h="13284" w="301">
                  <a:moveTo>
                    <a:pt x="0" y="0"/>
                  </a:moveTo>
                  <a:lnTo>
                    <a:pt x="0" y="13283"/>
                  </a:lnTo>
                  <a:lnTo>
                    <a:pt x="301" y="13283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16"/>
            <p:cNvSpPr/>
            <p:nvPr/>
          </p:nvSpPr>
          <p:spPr>
            <a:xfrm>
              <a:off x="1620475" y="4572450"/>
              <a:ext cx="16925" cy="332100"/>
            </a:xfrm>
            <a:custGeom>
              <a:rect b="b" l="l" r="r" t="t"/>
              <a:pathLst>
                <a:path extrusionOk="0" h="13284" w="677">
                  <a:moveTo>
                    <a:pt x="0" y="0"/>
                  </a:moveTo>
                  <a:lnTo>
                    <a:pt x="0" y="13283"/>
                  </a:lnTo>
                  <a:lnTo>
                    <a:pt x="677" y="13283"/>
                  </a:lnTo>
                  <a:lnTo>
                    <a:pt x="6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1" name="Google Shape;391;p1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92" name="Google Shape;392;p16"/>
          <p:cNvSpPr txBox="1"/>
          <p:nvPr>
            <p:ph idx="2" type="title"/>
          </p:nvPr>
        </p:nvSpPr>
        <p:spPr>
          <a:xfrm>
            <a:off x="720000" y="2684700"/>
            <a:ext cx="2086800" cy="45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17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93" name="Google Shape;393;p16"/>
          <p:cNvSpPr txBox="1"/>
          <p:nvPr>
            <p:ph idx="1" type="subTitle"/>
          </p:nvPr>
        </p:nvSpPr>
        <p:spPr>
          <a:xfrm>
            <a:off x="720000" y="3142900"/>
            <a:ext cx="2086800" cy="65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94" name="Google Shape;394;p16"/>
          <p:cNvSpPr txBox="1"/>
          <p:nvPr>
            <p:ph idx="3" type="title"/>
          </p:nvPr>
        </p:nvSpPr>
        <p:spPr>
          <a:xfrm>
            <a:off x="3528596" y="2684700"/>
            <a:ext cx="2086800" cy="45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17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95" name="Google Shape;395;p16"/>
          <p:cNvSpPr txBox="1"/>
          <p:nvPr>
            <p:ph idx="4" type="subTitle"/>
          </p:nvPr>
        </p:nvSpPr>
        <p:spPr>
          <a:xfrm>
            <a:off x="3528597" y="3142900"/>
            <a:ext cx="2086800" cy="65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96" name="Google Shape;396;p16"/>
          <p:cNvSpPr txBox="1"/>
          <p:nvPr>
            <p:ph idx="5" type="title"/>
          </p:nvPr>
        </p:nvSpPr>
        <p:spPr>
          <a:xfrm>
            <a:off x="6337199" y="2684700"/>
            <a:ext cx="2086800" cy="45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17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97" name="Google Shape;397;p16"/>
          <p:cNvSpPr txBox="1"/>
          <p:nvPr>
            <p:ph idx="6" type="subTitle"/>
          </p:nvPr>
        </p:nvSpPr>
        <p:spPr>
          <a:xfrm>
            <a:off x="6337200" y="3142900"/>
            <a:ext cx="2086800" cy="65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17"/>
          <p:cNvSpPr/>
          <p:nvPr/>
        </p:nvSpPr>
        <p:spPr>
          <a:xfrm flipH="1">
            <a:off x="305925" y="238950"/>
            <a:ext cx="8532000" cy="4665600"/>
          </a:xfrm>
          <a:prstGeom prst="snip1Rect">
            <a:avLst>
              <a:gd fmla="val 7782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p17"/>
          <p:cNvSpPr/>
          <p:nvPr/>
        </p:nvSpPr>
        <p:spPr>
          <a:xfrm>
            <a:off x="713100" y="405575"/>
            <a:ext cx="7717800" cy="651600"/>
          </a:xfrm>
          <a:prstGeom prst="roundRect">
            <a:avLst>
              <a:gd fmla="val 10566" name="adj"/>
            </a:avLst>
          </a:prstGeom>
          <a:solidFill>
            <a:schemeClr val="dk2"/>
          </a:solidFill>
          <a:ln>
            <a:noFill/>
          </a:ln>
          <a:effectLst>
            <a:outerShdw blurRad="57150" rotWithShape="0" algn="bl" dir="36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p17"/>
          <p:cNvSpPr/>
          <p:nvPr/>
        </p:nvSpPr>
        <p:spPr>
          <a:xfrm>
            <a:off x="7820400" y="4495650"/>
            <a:ext cx="610500" cy="299400"/>
          </a:xfrm>
          <a:prstGeom prst="rightArrow">
            <a:avLst>
              <a:gd fmla="val 50000" name="adj1"/>
              <a:gd fmla="val 137984" name="adj2"/>
            </a:avLst>
          </a:prstGeom>
          <a:solidFill>
            <a:schemeClr val="dk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p1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03" name="Google Shape;403;p17"/>
          <p:cNvSpPr txBox="1"/>
          <p:nvPr>
            <p:ph idx="2" type="title"/>
          </p:nvPr>
        </p:nvSpPr>
        <p:spPr>
          <a:xfrm>
            <a:off x="713175" y="2981925"/>
            <a:ext cx="1929300" cy="35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17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04" name="Google Shape;404;p17"/>
          <p:cNvSpPr txBox="1"/>
          <p:nvPr>
            <p:ph idx="1" type="subTitle"/>
          </p:nvPr>
        </p:nvSpPr>
        <p:spPr>
          <a:xfrm>
            <a:off x="713175" y="3340725"/>
            <a:ext cx="1929300" cy="54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05" name="Google Shape;405;p17"/>
          <p:cNvSpPr txBox="1"/>
          <p:nvPr>
            <p:ph idx="3" type="title"/>
          </p:nvPr>
        </p:nvSpPr>
        <p:spPr>
          <a:xfrm>
            <a:off x="4572077" y="2981925"/>
            <a:ext cx="1929300" cy="35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17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06" name="Google Shape;406;p17"/>
          <p:cNvSpPr txBox="1"/>
          <p:nvPr>
            <p:ph idx="4" type="subTitle"/>
          </p:nvPr>
        </p:nvSpPr>
        <p:spPr>
          <a:xfrm>
            <a:off x="4572075" y="3340725"/>
            <a:ext cx="1929300" cy="54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07" name="Google Shape;407;p17"/>
          <p:cNvSpPr txBox="1"/>
          <p:nvPr>
            <p:ph idx="5" type="title"/>
          </p:nvPr>
        </p:nvSpPr>
        <p:spPr>
          <a:xfrm>
            <a:off x="2642624" y="2981925"/>
            <a:ext cx="1929300" cy="35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17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08" name="Google Shape;408;p17"/>
          <p:cNvSpPr txBox="1"/>
          <p:nvPr>
            <p:ph idx="6" type="subTitle"/>
          </p:nvPr>
        </p:nvSpPr>
        <p:spPr>
          <a:xfrm>
            <a:off x="2642624" y="3340725"/>
            <a:ext cx="1929300" cy="54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09" name="Google Shape;409;p17"/>
          <p:cNvSpPr txBox="1"/>
          <p:nvPr>
            <p:ph idx="7" type="title"/>
          </p:nvPr>
        </p:nvSpPr>
        <p:spPr>
          <a:xfrm>
            <a:off x="6501526" y="2981925"/>
            <a:ext cx="1929300" cy="35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17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10" name="Google Shape;410;p17"/>
          <p:cNvSpPr txBox="1"/>
          <p:nvPr>
            <p:ph idx="8" type="subTitle"/>
          </p:nvPr>
        </p:nvSpPr>
        <p:spPr>
          <a:xfrm>
            <a:off x="6501523" y="3340725"/>
            <a:ext cx="1929300" cy="54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18"/>
          <p:cNvSpPr/>
          <p:nvPr/>
        </p:nvSpPr>
        <p:spPr>
          <a:xfrm flipH="1">
            <a:off x="305925" y="238950"/>
            <a:ext cx="8532000" cy="4665600"/>
          </a:xfrm>
          <a:prstGeom prst="snip1Rect">
            <a:avLst>
              <a:gd fmla="val 7782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p18"/>
          <p:cNvSpPr/>
          <p:nvPr/>
        </p:nvSpPr>
        <p:spPr>
          <a:xfrm>
            <a:off x="713100" y="405575"/>
            <a:ext cx="7717800" cy="651600"/>
          </a:xfrm>
          <a:prstGeom prst="roundRect">
            <a:avLst>
              <a:gd fmla="val 10566" name="adj"/>
            </a:avLst>
          </a:prstGeom>
          <a:solidFill>
            <a:schemeClr val="dk2"/>
          </a:solidFill>
          <a:ln>
            <a:noFill/>
          </a:ln>
          <a:effectLst>
            <a:outerShdw blurRad="57150" rotWithShape="0" algn="bl" dir="36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Google Shape;414;p18"/>
          <p:cNvSpPr/>
          <p:nvPr/>
        </p:nvSpPr>
        <p:spPr>
          <a:xfrm flipH="1">
            <a:off x="806847" y="4206850"/>
            <a:ext cx="172200" cy="17220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5" name="Google Shape;415;p18"/>
          <p:cNvGrpSpPr/>
          <p:nvPr/>
        </p:nvGrpSpPr>
        <p:grpSpPr>
          <a:xfrm>
            <a:off x="7313359" y="4591995"/>
            <a:ext cx="832289" cy="202913"/>
            <a:chOff x="305925" y="4572450"/>
            <a:chExt cx="1362175" cy="332100"/>
          </a:xfrm>
        </p:grpSpPr>
        <p:sp>
          <p:nvSpPr>
            <p:cNvPr id="416" name="Google Shape;416;p18"/>
            <p:cNvSpPr/>
            <p:nvPr/>
          </p:nvSpPr>
          <p:spPr>
            <a:xfrm>
              <a:off x="305925" y="4572450"/>
              <a:ext cx="32600" cy="332100"/>
            </a:xfrm>
            <a:custGeom>
              <a:rect b="b" l="l" r="r" t="t"/>
              <a:pathLst>
                <a:path extrusionOk="0" h="13284" w="1304">
                  <a:moveTo>
                    <a:pt x="0" y="0"/>
                  </a:moveTo>
                  <a:lnTo>
                    <a:pt x="0" y="13283"/>
                  </a:lnTo>
                  <a:lnTo>
                    <a:pt x="1304" y="13283"/>
                  </a:lnTo>
                  <a:lnTo>
                    <a:pt x="130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18"/>
            <p:cNvSpPr/>
            <p:nvPr/>
          </p:nvSpPr>
          <p:spPr>
            <a:xfrm>
              <a:off x="377975" y="4572450"/>
              <a:ext cx="36375" cy="332100"/>
            </a:xfrm>
            <a:custGeom>
              <a:rect b="b" l="l" r="r" t="t"/>
              <a:pathLst>
                <a:path extrusionOk="0" h="13284" w="1455">
                  <a:moveTo>
                    <a:pt x="1" y="0"/>
                  </a:moveTo>
                  <a:lnTo>
                    <a:pt x="1" y="13283"/>
                  </a:lnTo>
                  <a:lnTo>
                    <a:pt x="1454" y="13283"/>
                  </a:lnTo>
                  <a:lnTo>
                    <a:pt x="145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18"/>
            <p:cNvSpPr/>
            <p:nvPr/>
          </p:nvSpPr>
          <p:spPr>
            <a:xfrm>
              <a:off x="419950" y="4572450"/>
              <a:ext cx="72725" cy="332100"/>
            </a:xfrm>
            <a:custGeom>
              <a:rect b="b" l="l" r="r" t="t"/>
              <a:pathLst>
                <a:path extrusionOk="0" h="13284" w="2909">
                  <a:moveTo>
                    <a:pt x="1" y="0"/>
                  </a:moveTo>
                  <a:lnTo>
                    <a:pt x="1" y="13283"/>
                  </a:lnTo>
                  <a:lnTo>
                    <a:pt x="2908" y="13283"/>
                  </a:lnTo>
                  <a:lnTo>
                    <a:pt x="29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18"/>
            <p:cNvSpPr/>
            <p:nvPr/>
          </p:nvSpPr>
          <p:spPr>
            <a:xfrm>
              <a:off x="507050" y="4572450"/>
              <a:ext cx="18825" cy="332100"/>
            </a:xfrm>
            <a:custGeom>
              <a:rect b="b" l="l" r="r" t="t"/>
              <a:pathLst>
                <a:path extrusionOk="0" h="13284" w="753">
                  <a:moveTo>
                    <a:pt x="1" y="0"/>
                  </a:moveTo>
                  <a:lnTo>
                    <a:pt x="1" y="13283"/>
                  </a:lnTo>
                  <a:lnTo>
                    <a:pt x="752" y="13283"/>
                  </a:lnTo>
                  <a:lnTo>
                    <a:pt x="75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18"/>
            <p:cNvSpPr/>
            <p:nvPr/>
          </p:nvSpPr>
          <p:spPr>
            <a:xfrm>
              <a:off x="558425" y="4572450"/>
              <a:ext cx="61425" cy="332100"/>
            </a:xfrm>
            <a:custGeom>
              <a:rect b="b" l="l" r="r" t="t"/>
              <a:pathLst>
                <a:path extrusionOk="0" h="13284" w="2457">
                  <a:moveTo>
                    <a:pt x="1" y="0"/>
                  </a:moveTo>
                  <a:lnTo>
                    <a:pt x="1" y="13283"/>
                  </a:lnTo>
                  <a:lnTo>
                    <a:pt x="2457" y="13283"/>
                  </a:lnTo>
                  <a:lnTo>
                    <a:pt x="245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18"/>
            <p:cNvSpPr/>
            <p:nvPr/>
          </p:nvSpPr>
          <p:spPr>
            <a:xfrm>
              <a:off x="643650" y="4572450"/>
              <a:ext cx="23200" cy="332100"/>
            </a:xfrm>
            <a:custGeom>
              <a:rect b="b" l="l" r="r" t="t"/>
              <a:pathLst>
                <a:path extrusionOk="0" h="13284" w="928">
                  <a:moveTo>
                    <a:pt x="0" y="0"/>
                  </a:moveTo>
                  <a:lnTo>
                    <a:pt x="0" y="13283"/>
                  </a:lnTo>
                  <a:lnTo>
                    <a:pt x="928" y="13283"/>
                  </a:lnTo>
                  <a:lnTo>
                    <a:pt x="9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18"/>
            <p:cNvSpPr/>
            <p:nvPr/>
          </p:nvSpPr>
          <p:spPr>
            <a:xfrm>
              <a:off x="725100" y="4572450"/>
              <a:ext cx="18200" cy="332100"/>
            </a:xfrm>
            <a:custGeom>
              <a:rect b="b" l="l" r="r" t="t"/>
              <a:pathLst>
                <a:path extrusionOk="0" h="13284" w="728">
                  <a:moveTo>
                    <a:pt x="0" y="0"/>
                  </a:moveTo>
                  <a:lnTo>
                    <a:pt x="0" y="13283"/>
                  </a:lnTo>
                  <a:lnTo>
                    <a:pt x="727" y="13283"/>
                  </a:lnTo>
                  <a:lnTo>
                    <a:pt x="72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18"/>
            <p:cNvSpPr/>
            <p:nvPr/>
          </p:nvSpPr>
          <p:spPr>
            <a:xfrm>
              <a:off x="757675" y="4572450"/>
              <a:ext cx="72700" cy="332100"/>
            </a:xfrm>
            <a:custGeom>
              <a:rect b="b" l="l" r="r" t="t"/>
              <a:pathLst>
                <a:path extrusionOk="0" h="13284" w="2908">
                  <a:moveTo>
                    <a:pt x="1" y="0"/>
                  </a:moveTo>
                  <a:lnTo>
                    <a:pt x="1" y="13283"/>
                  </a:lnTo>
                  <a:lnTo>
                    <a:pt x="2908" y="13283"/>
                  </a:lnTo>
                  <a:lnTo>
                    <a:pt x="29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18"/>
            <p:cNvSpPr/>
            <p:nvPr/>
          </p:nvSpPr>
          <p:spPr>
            <a:xfrm>
              <a:off x="872975" y="4572450"/>
              <a:ext cx="36350" cy="332100"/>
            </a:xfrm>
            <a:custGeom>
              <a:rect b="b" l="l" r="r" t="t"/>
              <a:pathLst>
                <a:path extrusionOk="0" h="13284" w="1454">
                  <a:moveTo>
                    <a:pt x="0" y="0"/>
                  </a:moveTo>
                  <a:lnTo>
                    <a:pt x="0" y="13283"/>
                  </a:lnTo>
                  <a:lnTo>
                    <a:pt x="1454" y="13283"/>
                  </a:lnTo>
                  <a:lnTo>
                    <a:pt x="145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18"/>
            <p:cNvSpPr/>
            <p:nvPr/>
          </p:nvSpPr>
          <p:spPr>
            <a:xfrm>
              <a:off x="931250" y="4572450"/>
              <a:ext cx="77700" cy="332100"/>
            </a:xfrm>
            <a:custGeom>
              <a:rect b="b" l="l" r="r" t="t"/>
              <a:pathLst>
                <a:path extrusionOk="0" h="13284" w="3108">
                  <a:moveTo>
                    <a:pt x="0" y="0"/>
                  </a:moveTo>
                  <a:lnTo>
                    <a:pt x="0" y="13283"/>
                  </a:lnTo>
                  <a:lnTo>
                    <a:pt x="3108" y="13283"/>
                  </a:lnTo>
                  <a:lnTo>
                    <a:pt x="31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18"/>
            <p:cNvSpPr/>
            <p:nvPr/>
          </p:nvSpPr>
          <p:spPr>
            <a:xfrm>
              <a:off x="1030225" y="4572450"/>
              <a:ext cx="37000" cy="332100"/>
            </a:xfrm>
            <a:custGeom>
              <a:rect b="b" l="l" r="r" t="t"/>
              <a:pathLst>
                <a:path extrusionOk="0" h="13284" w="1480">
                  <a:moveTo>
                    <a:pt x="1" y="0"/>
                  </a:moveTo>
                  <a:lnTo>
                    <a:pt x="1" y="13283"/>
                  </a:lnTo>
                  <a:lnTo>
                    <a:pt x="1480" y="13283"/>
                  </a:lnTo>
                  <a:lnTo>
                    <a:pt x="148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18"/>
            <p:cNvSpPr/>
            <p:nvPr/>
          </p:nvSpPr>
          <p:spPr>
            <a:xfrm>
              <a:off x="1079100" y="4572450"/>
              <a:ext cx="32000" cy="332100"/>
            </a:xfrm>
            <a:custGeom>
              <a:rect b="b" l="l" r="r" t="t"/>
              <a:pathLst>
                <a:path extrusionOk="0" h="13284" w="1280">
                  <a:moveTo>
                    <a:pt x="1" y="0"/>
                  </a:moveTo>
                  <a:lnTo>
                    <a:pt x="1" y="13283"/>
                  </a:lnTo>
                  <a:lnTo>
                    <a:pt x="1279" y="13283"/>
                  </a:lnTo>
                  <a:lnTo>
                    <a:pt x="12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18"/>
            <p:cNvSpPr/>
            <p:nvPr/>
          </p:nvSpPr>
          <p:spPr>
            <a:xfrm>
              <a:off x="1133625" y="4572450"/>
              <a:ext cx="36975" cy="332100"/>
            </a:xfrm>
            <a:custGeom>
              <a:rect b="b" l="l" r="r" t="t"/>
              <a:pathLst>
                <a:path extrusionOk="0" h="13284" w="1479">
                  <a:moveTo>
                    <a:pt x="0" y="0"/>
                  </a:moveTo>
                  <a:lnTo>
                    <a:pt x="0" y="13283"/>
                  </a:lnTo>
                  <a:lnTo>
                    <a:pt x="1479" y="13283"/>
                  </a:lnTo>
                  <a:lnTo>
                    <a:pt x="14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18"/>
            <p:cNvSpPr/>
            <p:nvPr/>
          </p:nvSpPr>
          <p:spPr>
            <a:xfrm>
              <a:off x="1192525" y="4572450"/>
              <a:ext cx="73325" cy="332100"/>
            </a:xfrm>
            <a:custGeom>
              <a:rect b="b" l="l" r="r" t="t"/>
              <a:pathLst>
                <a:path extrusionOk="0" h="13284" w="2933">
                  <a:moveTo>
                    <a:pt x="0" y="0"/>
                  </a:moveTo>
                  <a:lnTo>
                    <a:pt x="0" y="13283"/>
                  </a:lnTo>
                  <a:lnTo>
                    <a:pt x="2933" y="13283"/>
                  </a:lnTo>
                  <a:lnTo>
                    <a:pt x="293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18"/>
            <p:cNvSpPr/>
            <p:nvPr/>
          </p:nvSpPr>
          <p:spPr>
            <a:xfrm>
              <a:off x="1280225" y="4572450"/>
              <a:ext cx="18200" cy="332100"/>
            </a:xfrm>
            <a:custGeom>
              <a:rect b="b" l="l" r="r" t="t"/>
              <a:pathLst>
                <a:path extrusionOk="0" h="13284" w="728">
                  <a:moveTo>
                    <a:pt x="1" y="0"/>
                  </a:moveTo>
                  <a:lnTo>
                    <a:pt x="1" y="13283"/>
                  </a:lnTo>
                  <a:lnTo>
                    <a:pt x="728" y="13283"/>
                  </a:lnTo>
                  <a:lnTo>
                    <a:pt x="7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18"/>
            <p:cNvSpPr/>
            <p:nvPr/>
          </p:nvSpPr>
          <p:spPr>
            <a:xfrm>
              <a:off x="1331625" y="4572450"/>
              <a:ext cx="61425" cy="332100"/>
            </a:xfrm>
            <a:custGeom>
              <a:rect b="b" l="l" r="r" t="t"/>
              <a:pathLst>
                <a:path extrusionOk="0" h="13284" w="2457">
                  <a:moveTo>
                    <a:pt x="0" y="0"/>
                  </a:moveTo>
                  <a:lnTo>
                    <a:pt x="0" y="13283"/>
                  </a:lnTo>
                  <a:lnTo>
                    <a:pt x="2456" y="13283"/>
                  </a:lnTo>
                  <a:lnTo>
                    <a:pt x="245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18"/>
            <p:cNvSpPr/>
            <p:nvPr/>
          </p:nvSpPr>
          <p:spPr>
            <a:xfrm>
              <a:off x="1422475" y="4572450"/>
              <a:ext cx="41375" cy="332100"/>
            </a:xfrm>
            <a:custGeom>
              <a:rect b="b" l="l" r="r" t="t"/>
              <a:pathLst>
                <a:path extrusionOk="0" h="13284" w="1655">
                  <a:moveTo>
                    <a:pt x="0" y="0"/>
                  </a:moveTo>
                  <a:lnTo>
                    <a:pt x="0" y="13283"/>
                  </a:lnTo>
                  <a:lnTo>
                    <a:pt x="1654" y="13283"/>
                  </a:lnTo>
                  <a:lnTo>
                    <a:pt x="165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18"/>
            <p:cNvSpPr/>
            <p:nvPr/>
          </p:nvSpPr>
          <p:spPr>
            <a:xfrm>
              <a:off x="1497650" y="4572450"/>
              <a:ext cx="18200" cy="332100"/>
            </a:xfrm>
            <a:custGeom>
              <a:rect b="b" l="l" r="r" t="t"/>
              <a:pathLst>
                <a:path extrusionOk="0" h="13284" w="728">
                  <a:moveTo>
                    <a:pt x="1" y="0"/>
                  </a:moveTo>
                  <a:lnTo>
                    <a:pt x="1" y="13283"/>
                  </a:lnTo>
                  <a:lnTo>
                    <a:pt x="728" y="13283"/>
                  </a:lnTo>
                  <a:lnTo>
                    <a:pt x="7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18"/>
            <p:cNvSpPr/>
            <p:nvPr/>
          </p:nvSpPr>
          <p:spPr>
            <a:xfrm>
              <a:off x="1511450" y="4572450"/>
              <a:ext cx="92125" cy="332100"/>
            </a:xfrm>
            <a:custGeom>
              <a:rect b="b" l="l" r="r" t="t"/>
              <a:pathLst>
                <a:path extrusionOk="0" h="13284" w="3685">
                  <a:moveTo>
                    <a:pt x="0" y="0"/>
                  </a:moveTo>
                  <a:lnTo>
                    <a:pt x="0" y="13283"/>
                  </a:lnTo>
                  <a:lnTo>
                    <a:pt x="3684" y="13283"/>
                  </a:lnTo>
                  <a:lnTo>
                    <a:pt x="368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18"/>
            <p:cNvSpPr/>
            <p:nvPr/>
          </p:nvSpPr>
          <p:spPr>
            <a:xfrm>
              <a:off x="1660575" y="4572450"/>
              <a:ext cx="7525" cy="332100"/>
            </a:xfrm>
            <a:custGeom>
              <a:rect b="b" l="l" r="r" t="t"/>
              <a:pathLst>
                <a:path extrusionOk="0" h="13284" w="301">
                  <a:moveTo>
                    <a:pt x="0" y="0"/>
                  </a:moveTo>
                  <a:lnTo>
                    <a:pt x="0" y="13283"/>
                  </a:lnTo>
                  <a:lnTo>
                    <a:pt x="301" y="13283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18"/>
            <p:cNvSpPr/>
            <p:nvPr/>
          </p:nvSpPr>
          <p:spPr>
            <a:xfrm>
              <a:off x="1620475" y="4572450"/>
              <a:ext cx="16925" cy="332100"/>
            </a:xfrm>
            <a:custGeom>
              <a:rect b="b" l="l" r="r" t="t"/>
              <a:pathLst>
                <a:path extrusionOk="0" h="13284" w="677">
                  <a:moveTo>
                    <a:pt x="0" y="0"/>
                  </a:moveTo>
                  <a:lnTo>
                    <a:pt x="0" y="13283"/>
                  </a:lnTo>
                  <a:lnTo>
                    <a:pt x="677" y="13283"/>
                  </a:lnTo>
                  <a:lnTo>
                    <a:pt x="6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7" name="Google Shape;437;p1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38" name="Google Shape;438;p18"/>
          <p:cNvSpPr txBox="1"/>
          <p:nvPr>
            <p:ph idx="2" type="title"/>
          </p:nvPr>
        </p:nvSpPr>
        <p:spPr>
          <a:xfrm>
            <a:off x="1101175" y="1656688"/>
            <a:ext cx="1986000" cy="35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17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39" name="Google Shape;439;p18"/>
          <p:cNvSpPr txBox="1"/>
          <p:nvPr>
            <p:ph idx="1" type="subTitle"/>
          </p:nvPr>
        </p:nvSpPr>
        <p:spPr>
          <a:xfrm>
            <a:off x="1101175" y="2015488"/>
            <a:ext cx="1986000" cy="54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40" name="Google Shape;440;p18"/>
          <p:cNvSpPr txBox="1"/>
          <p:nvPr>
            <p:ph idx="3" type="title"/>
          </p:nvPr>
        </p:nvSpPr>
        <p:spPr>
          <a:xfrm>
            <a:off x="3578947" y="1656688"/>
            <a:ext cx="1986000" cy="35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17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41" name="Google Shape;441;p18"/>
          <p:cNvSpPr txBox="1"/>
          <p:nvPr>
            <p:ph idx="4" type="subTitle"/>
          </p:nvPr>
        </p:nvSpPr>
        <p:spPr>
          <a:xfrm>
            <a:off x="3579000" y="2015488"/>
            <a:ext cx="1986000" cy="54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42" name="Google Shape;442;p18"/>
          <p:cNvSpPr txBox="1"/>
          <p:nvPr>
            <p:ph idx="5" type="title"/>
          </p:nvPr>
        </p:nvSpPr>
        <p:spPr>
          <a:xfrm>
            <a:off x="1101175" y="3090088"/>
            <a:ext cx="1986000" cy="35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17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43" name="Google Shape;443;p18"/>
          <p:cNvSpPr txBox="1"/>
          <p:nvPr>
            <p:ph idx="6" type="subTitle"/>
          </p:nvPr>
        </p:nvSpPr>
        <p:spPr>
          <a:xfrm>
            <a:off x="1101175" y="3448888"/>
            <a:ext cx="1986000" cy="54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44" name="Google Shape;444;p18"/>
          <p:cNvSpPr txBox="1"/>
          <p:nvPr>
            <p:ph idx="7" type="title"/>
          </p:nvPr>
        </p:nvSpPr>
        <p:spPr>
          <a:xfrm>
            <a:off x="3578947" y="3090088"/>
            <a:ext cx="1986000" cy="35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17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45" name="Google Shape;445;p18"/>
          <p:cNvSpPr txBox="1"/>
          <p:nvPr>
            <p:ph idx="8" type="subTitle"/>
          </p:nvPr>
        </p:nvSpPr>
        <p:spPr>
          <a:xfrm>
            <a:off x="3578947" y="3448888"/>
            <a:ext cx="1986000" cy="54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46" name="Google Shape;446;p18"/>
          <p:cNvSpPr txBox="1"/>
          <p:nvPr>
            <p:ph idx="9" type="title"/>
          </p:nvPr>
        </p:nvSpPr>
        <p:spPr>
          <a:xfrm>
            <a:off x="6056725" y="1656688"/>
            <a:ext cx="1986000" cy="35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17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47" name="Google Shape;447;p18"/>
          <p:cNvSpPr txBox="1"/>
          <p:nvPr>
            <p:ph idx="13" type="subTitle"/>
          </p:nvPr>
        </p:nvSpPr>
        <p:spPr>
          <a:xfrm>
            <a:off x="6056725" y="2015488"/>
            <a:ext cx="1986000" cy="54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48" name="Google Shape;448;p18"/>
          <p:cNvSpPr txBox="1"/>
          <p:nvPr>
            <p:ph idx="14" type="title"/>
          </p:nvPr>
        </p:nvSpPr>
        <p:spPr>
          <a:xfrm>
            <a:off x="6056725" y="3090088"/>
            <a:ext cx="1986000" cy="35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17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49" name="Google Shape;449;p18"/>
          <p:cNvSpPr txBox="1"/>
          <p:nvPr>
            <p:ph idx="15" type="subTitle"/>
          </p:nvPr>
        </p:nvSpPr>
        <p:spPr>
          <a:xfrm>
            <a:off x="6056725" y="3448888"/>
            <a:ext cx="1986000" cy="54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19"/>
          <p:cNvSpPr/>
          <p:nvPr/>
        </p:nvSpPr>
        <p:spPr>
          <a:xfrm flipH="1">
            <a:off x="305925" y="238950"/>
            <a:ext cx="8532000" cy="4665600"/>
          </a:xfrm>
          <a:prstGeom prst="snip1Rect">
            <a:avLst>
              <a:gd fmla="val 7782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p19"/>
          <p:cNvSpPr/>
          <p:nvPr/>
        </p:nvSpPr>
        <p:spPr>
          <a:xfrm flipH="1">
            <a:off x="305925" y="773250"/>
            <a:ext cx="1140000" cy="3597000"/>
          </a:xfrm>
          <a:prstGeom prst="rect">
            <a:avLst/>
          </a:prstGeom>
          <a:solidFill>
            <a:schemeClr val="dk2"/>
          </a:solidFill>
          <a:ln>
            <a:noFill/>
          </a:ln>
          <a:effectLst>
            <a:outerShdw blurRad="57150" rotWithShape="0" algn="bl" dir="36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" name="Google Shape;453;p19"/>
          <p:cNvSpPr/>
          <p:nvPr/>
        </p:nvSpPr>
        <p:spPr>
          <a:xfrm flipH="1">
            <a:off x="636825" y="773250"/>
            <a:ext cx="732900" cy="3597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p19"/>
          <p:cNvSpPr/>
          <p:nvPr/>
        </p:nvSpPr>
        <p:spPr>
          <a:xfrm flipH="1">
            <a:off x="697863" y="989563"/>
            <a:ext cx="610562" cy="610562"/>
          </a:xfrm>
          <a:custGeom>
            <a:rect b="b" l="l" r="r" t="t"/>
            <a:pathLst>
              <a:path extrusionOk="0" h="208739" w="208739">
                <a:moveTo>
                  <a:pt x="60752" y="16987"/>
                </a:moveTo>
                <a:lnTo>
                  <a:pt x="60752" y="16987"/>
                </a:lnTo>
                <a:cubicBezTo>
                  <a:pt x="59075" y="18448"/>
                  <a:pt x="57398" y="19989"/>
                  <a:pt x="55802" y="21639"/>
                </a:cubicBezTo>
                <a:lnTo>
                  <a:pt x="52502" y="21639"/>
                </a:lnTo>
                <a:cubicBezTo>
                  <a:pt x="55180" y="19962"/>
                  <a:pt x="57939" y="18393"/>
                  <a:pt x="60752" y="16987"/>
                </a:cubicBezTo>
                <a:close/>
                <a:moveTo>
                  <a:pt x="85205" y="10198"/>
                </a:moveTo>
                <a:lnTo>
                  <a:pt x="85205" y="10198"/>
                </a:lnTo>
                <a:cubicBezTo>
                  <a:pt x="82473" y="13335"/>
                  <a:pt x="79903" y="17149"/>
                  <a:pt x="77496" y="21639"/>
                </a:cubicBezTo>
                <a:lnTo>
                  <a:pt x="65784" y="21639"/>
                </a:lnTo>
                <a:cubicBezTo>
                  <a:pt x="71734" y="16635"/>
                  <a:pt x="78280" y="12740"/>
                  <a:pt x="85205" y="10198"/>
                </a:cubicBezTo>
                <a:close/>
                <a:moveTo>
                  <a:pt x="100975" y="7222"/>
                </a:moveTo>
                <a:lnTo>
                  <a:pt x="100975" y="21639"/>
                </a:lnTo>
                <a:lnTo>
                  <a:pt x="85259" y="21639"/>
                </a:lnTo>
                <a:cubicBezTo>
                  <a:pt x="90101" y="13687"/>
                  <a:pt x="95511" y="8683"/>
                  <a:pt x="100975" y="7222"/>
                </a:cubicBezTo>
                <a:close/>
                <a:moveTo>
                  <a:pt x="107737" y="7222"/>
                </a:moveTo>
                <a:cubicBezTo>
                  <a:pt x="113228" y="8683"/>
                  <a:pt x="118638" y="13687"/>
                  <a:pt x="123452" y="21639"/>
                </a:cubicBezTo>
                <a:lnTo>
                  <a:pt x="107737" y="21639"/>
                </a:lnTo>
                <a:lnTo>
                  <a:pt x="107737" y="7222"/>
                </a:lnTo>
                <a:close/>
                <a:moveTo>
                  <a:pt x="123507" y="10198"/>
                </a:moveTo>
                <a:lnTo>
                  <a:pt x="123507" y="10198"/>
                </a:lnTo>
                <a:cubicBezTo>
                  <a:pt x="130458" y="12740"/>
                  <a:pt x="137004" y="16635"/>
                  <a:pt x="142955" y="21639"/>
                </a:cubicBezTo>
                <a:lnTo>
                  <a:pt x="131243" y="21639"/>
                </a:lnTo>
                <a:cubicBezTo>
                  <a:pt x="128835" y="17149"/>
                  <a:pt x="126239" y="13335"/>
                  <a:pt x="123507" y="10198"/>
                </a:cubicBezTo>
                <a:close/>
                <a:moveTo>
                  <a:pt x="147959" y="16987"/>
                </a:moveTo>
                <a:cubicBezTo>
                  <a:pt x="150799" y="18393"/>
                  <a:pt x="153531" y="19962"/>
                  <a:pt x="156209" y="21639"/>
                </a:cubicBezTo>
                <a:lnTo>
                  <a:pt x="152936" y="21639"/>
                </a:lnTo>
                <a:cubicBezTo>
                  <a:pt x="151313" y="19989"/>
                  <a:pt x="149663" y="18448"/>
                  <a:pt x="147959" y="16987"/>
                </a:cubicBezTo>
                <a:close/>
                <a:moveTo>
                  <a:pt x="49770" y="28402"/>
                </a:moveTo>
                <a:cubicBezTo>
                  <a:pt x="49094" y="29240"/>
                  <a:pt x="48445" y="30052"/>
                  <a:pt x="47796" y="30917"/>
                </a:cubicBezTo>
                <a:cubicBezTo>
                  <a:pt x="41764" y="38897"/>
                  <a:pt x="36841" y="47931"/>
                  <a:pt x="33135" y="57696"/>
                </a:cubicBezTo>
                <a:lnTo>
                  <a:pt x="18583" y="57696"/>
                </a:lnTo>
                <a:cubicBezTo>
                  <a:pt x="23019" y="49581"/>
                  <a:pt x="28645" y="42061"/>
                  <a:pt x="35353" y="35353"/>
                </a:cubicBezTo>
                <a:cubicBezTo>
                  <a:pt x="37815" y="32892"/>
                  <a:pt x="40384" y="30566"/>
                  <a:pt x="43062" y="28402"/>
                </a:cubicBezTo>
                <a:close/>
                <a:moveTo>
                  <a:pt x="74223" y="28402"/>
                </a:moveTo>
                <a:cubicBezTo>
                  <a:pt x="73763" y="29484"/>
                  <a:pt x="73303" y="30566"/>
                  <a:pt x="72843" y="31702"/>
                </a:cubicBezTo>
                <a:cubicBezTo>
                  <a:pt x="69760" y="39465"/>
                  <a:pt x="67244" y="48229"/>
                  <a:pt x="65324" y="57696"/>
                </a:cubicBezTo>
                <a:lnTo>
                  <a:pt x="40439" y="57696"/>
                </a:lnTo>
                <a:cubicBezTo>
                  <a:pt x="45037" y="46389"/>
                  <a:pt x="51285" y="36435"/>
                  <a:pt x="58697" y="28402"/>
                </a:cubicBezTo>
                <a:close/>
                <a:moveTo>
                  <a:pt x="100975" y="28402"/>
                </a:moveTo>
                <a:lnTo>
                  <a:pt x="100975" y="57696"/>
                </a:lnTo>
                <a:lnTo>
                  <a:pt x="72221" y="57696"/>
                </a:lnTo>
                <a:cubicBezTo>
                  <a:pt x="74034" y="49148"/>
                  <a:pt x="76333" y="41250"/>
                  <a:pt x="79146" y="34217"/>
                </a:cubicBezTo>
                <a:cubicBezTo>
                  <a:pt x="79957" y="32161"/>
                  <a:pt x="80796" y="30241"/>
                  <a:pt x="81661" y="28402"/>
                </a:cubicBezTo>
                <a:close/>
                <a:moveTo>
                  <a:pt x="127077" y="28402"/>
                </a:moveTo>
                <a:cubicBezTo>
                  <a:pt x="127943" y="30241"/>
                  <a:pt x="128781" y="32161"/>
                  <a:pt x="129593" y="34217"/>
                </a:cubicBezTo>
                <a:cubicBezTo>
                  <a:pt x="132379" y="41250"/>
                  <a:pt x="134705" y="49148"/>
                  <a:pt x="136517" y="57696"/>
                </a:cubicBezTo>
                <a:lnTo>
                  <a:pt x="107737" y="57696"/>
                </a:lnTo>
                <a:lnTo>
                  <a:pt x="107737" y="28402"/>
                </a:lnTo>
                <a:close/>
                <a:moveTo>
                  <a:pt x="150015" y="28402"/>
                </a:moveTo>
                <a:cubicBezTo>
                  <a:pt x="157453" y="36435"/>
                  <a:pt x="163675" y="46389"/>
                  <a:pt x="168300" y="57696"/>
                </a:cubicBezTo>
                <a:lnTo>
                  <a:pt x="143415" y="57696"/>
                </a:lnTo>
                <a:cubicBezTo>
                  <a:pt x="141494" y="48229"/>
                  <a:pt x="138952" y="39465"/>
                  <a:pt x="135868" y="31702"/>
                </a:cubicBezTo>
                <a:cubicBezTo>
                  <a:pt x="135435" y="30566"/>
                  <a:pt x="134975" y="29484"/>
                  <a:pt x="134489" y="28402"/>
                </a:cubicBezTo>
                <a:close/>
                <a:moveTo>
                  <a:pt x="165649" y="28402"/>
                </a:moveTo>
                <a:cubicBezTo>
                  <a:pt x="168327" y="30566"/>
                  <a:pt x="170924" y="32892"/>
                  <a:pt x="173385" y="35353"/>
                </a:cubicBezTo>
                <a:cubicBezTo>
                  <a:pt x="180093" y="42061"/>
                  <a:pt x="185720" y="49581"/>
                  <a:pt x="190129" y="57696"/>
                </a:cubicBezTo>
                <a:lnTo>
                  <a:pt x="175603" y="57696"/>
                </a:lnTo>
                <a:cubicBezTo>
                  <a:pt x="171870" y="47931"/>
                  <a:pt x="166948" y="38897"/>
                  <a:pt x="160943" y="30917"/>
                </a:cubicBezTo>
                <a:cubicBezTo>
                  <a:pt x="160293" y="30052"/>
                  <a:pt x="159617" y="29240"/>
                  <a:pt x="158968" y="28402"/>
                </a:cubicBezTo>
                <a:close/>
                <a:moveTo>
                  <a:pt x="30782" y="64458"/>
                </a:moveTo>
                <a:cubicBezTo>
                  <a:pt x="27184" y="75927"/>
                  <a:pt x="25156" y="88261"/>
                  <a:pt x="24831" y="100975"/>
                </a:cubicBezTo>
                <a:lnTo>
                  <a:pt x="6816" y="100975"/>
                </a:lnTo>
                <a:cubicBezTo>
                  <a:pt x="7249" y="88207"/>
                  <a:pt x="10143" y="75846"/>
                  <a:pt x="15229" y="64458"/>
                </a:cubicBezTo>
                <a:close/>
                <a:moveTo>
                  <a:pt x="64052" y="64458"/>
                </a:moveTo>
                <a:cubicBezTo>
                  <a:pt x="62132" y="75927"/>
                  <a:pt x="61050" y="88261"/>
                  <a:pt x="60888" y="100975"/>
                </a:cubicBezTo>
                <a:lnTo>
                  <a:pt x="31593" y="100975"/>
                </a:lnTo>
                <a:cubicBezTo>
                  <a:pt x="31945" y="88018"/>
                  <a:pt x="34163" y="75684"/>
                  <a:pt x="37923" y="64458"/>
                </a:cubicBezTo>
                <a:close/>
                <a:moveTo>
                  <a:pt x="100975" y="64458"/>
                </a:moveTo>
                <a:lnTo>
                  <a:pt x="100975" y="100975"/>
                </a:lnTo>
                <a:lnTo>
                  <a:pt x="67650" y="100975"/>
                </a:lnTo>
                <a:cubicBezTo>
                  <a:pt x="67812" y="88207"/>
                  <a:pt x="68921" y="75873"/>
                  <a:pt x="70923" y="64458"/>
                </a:cubicBezTo>
                <a:close/>
                <a:moveTo>
                  <a:pt x="137816" y="64458"/>
                </a:moveTo>
                <a:cubicBezTo>
                  <a:pt x="139790" y="75873"/>
                  <a:pt x="140926" y="88207"/>
                  <a:pt x="141089" y="100975"/>
                </a:cubicBezTo>
                <a:lnTo>
                  <a:pt x="107737" y="100975"/>
                </a:lnTo>
                <a:lnTo>
                  <a:pt x="107737" y="64458"/>
                </a:lnTo>
                <a:close/>
                <a:moveTo>
                  <a:pt x="170816" y="64458"/>
                </a:moveTo>
                <a:cubicBezTo>
                  <a:pt x="174575" y="75684"/>
                  <a:pt x="176793" y="88018"/>
                  <a:pt x="177118" y="100975"/>
                </a:cubicBezTo>
                <a:lnTo>
                  <a:pt x="147851" y="100975"/>
                </a:lnTo>
                <a:cubicBezTo>
                  <a:pt x="147689" y="88261"/>
                  <a:pt x="146607" y="75927"/>
                  <a:pt x="144659" y="64458"/>
                </a:cubicBezTo>
                <a:close/>
                <a:moveTo>
                  <a:pt x="193483" y="64458"/>
                </a:moveTo>
                <a:cubicBezTo>
                  <a:pt x="198595" y="75846"/>
                  <a:pt x="201462" y="88207"/>
                  <a:pt x="201895" y="100975"/>
                </a:cubicBezTo>
                <a:lnTo>
                  <a:pt x="183880" y="100975"/>
                </a:lnTo>
                <a:cubicBezTo>
                  <a:pt x="183583" y="88261"/>
                  <a:pt x="181554" y="75927"/>
                  <a:pt x="177957" y="64458"/>
                </a:cubicBezTo>
                <a:close/>
                <a:moveTo>
                  <a:pt x="24831" y="107737"/>
                </a:moveTo>
                <a:cubicBezTo>
                  <a:pt x="25156" y="120450"/>
                  <a:pt x="27184" y="132784"/>
                  <a:pt x="30782" y="144253"/>
                </a:cubicBezTo>
                <a:lnTo>
                  <a:pt x="15229" y="144253"/>
                </a:lnTo>
                <a:cubicBezTo>
                  <a:pt x="10143" y="132866"/>
                  <a:pt x="7249" y="120531"/>
                  <a:pt x="6816" y="107737"/>
                </a:cubicBezTo>
                <a:close/>
                <a:moveTo>
                  <a:pt x="60888" y="107737"/>
                </a:moveTo>
                <a:cubicBezTo>
                  <a:pt x="61050" y="120477"/>
                  <a:pt x="62132" y="132811"/>
                  <a:pt x="64052" y="144253"/>
                </a:cubicBezTo>
                <a:lnTo>
                  <a:pt x="37923" y="144253"/>
                </a:lnTo>
                <a:cubicBezTo>
                  <a:pt x="34163" y="133055"/>
                  <a:pt x="31945" y="120720"/>
                  <a:pt x="31593" y="107737"/>
                </a:cubicBezTo>
                <a:close/>
                <a:moveTo>
                  <a:pt x="100975" y="107737"/>
                </a:moveTo>
                <a:lnTo>
                  <a:pt x="100975" y="144253"/>
                </a:lnTo>
                <a:lnTo>
                  <a:pt x="70923" y="144253"/>
                </a:lnTo>
                <a:cubicBezTo>
                  <a:pt x="68921" y="132866"/>
                  <a:pt x="67812" y="120531"/>
                  <a:pt x="67650" y="107737"/>
                </a:cubicBezTo>
                <a:close/>
                <a:moveTo>
                  <a:pt x="141089" y="107737"/>
                </a:moveTo>
                <a:cubicBezTo>
                  <a:pt x="140926" y="120531"/>
                  <a:pt x="139790" y="132866"/>
                  <a:pt x="137816" y="144253"/>
                </a:cubicBezTo>
                <a:lnTo>
                  <a:pt x="107737" y="144253"/>
                </a:lnTo>
                <a:lnTo>
                  <a:pt x="107737" y="107737"/>
                </a:lnTo>
                <a:close/>
                <a:moveTo>
                  <a:pt x="177118" y="107737"/>
                </a:moveTo>
                <a:cubicBezTo>
                  <a:pt x="176793" y="120720"/>
                  <a:pt x="174575" y="133055"/>
                  <a:pt x="170816" y="144253"/>
                </a:cubicBezTo>
                <a:lnTo>
                  <a:pt x="144659" y="144253"/>
                </a:lnTo>
                <a:cubicBezTo>
                  <a:pt x="146607" y="132811"/>
                  <a:pt x="147689" y="120477"/>
                  <a:pt x="147851" y="107737"/>
                </a:cubicBezTo>
                <a:close/>
                <a:moveTo>
                  <a:pt x="201895" y="107737"/>
                </a:moveTo>
                <a:cubicBezTo>
                  <a:pt x="201462" y="120531"/>
                  <a:pt x="198595" y="132866"/>
                  <a:pt x="193483" y="144253"/>
                </a:cubicBezTo>
                <a:lnTo>
                  <a:pt x="177957" y="144253"/>
                </a:lnTo>
                <a:cubicBezTo>
                  <a:pt x="181554" y="132784"/>
                  <a:pt x="183583" y="120450"/>
                  <a:pt x="183880" y="107737"/>
                </a:cubicBezTo>
                <a:close/>
                <a:moveTo>
                  <a:pt x="33135" y="151016"/>
                </a:moveTo>
                <a:cubicBezTo>
                  <a:pt x="36841" y="160807"/>
                  <a:pt x="41764" y="169842"/>
                  <a:pt x="47796" y="177794"/>
                </a:cubicBezTo>
                <a:cubicBezTo>
                  <a:pt x="48445" y="178660"/>
                  <a:pt x="49094" y="179498"/>
                  <a:pt x="49770" y="180337"/>
                </a:cubicBezTo>
                <a:lnTo>
                  <a:pt x="43062" y="180337"/>
                </a:lnTo>
                <a:cubicBezTo>
                  <a:pt x="40384" y="178173"/>
                  <a:pt x="37815" y="175847"/>
                  <a:pt x="35353" y="173385"/>
                </a:cubicBezTo>
                <a:cubicBezTo>
                  <a:pt x="28645" y="166650"/>
                  <a:pt x="23019" y="159130"/>
                  <a:pt x="18583" y="151016"/>
                </a:cubicBezTo>
                <a:close/>
                <a:moveTo>
                  <a:pt x="65324" y="151016"/>
                </a:moveTo>
                <a:cubicBezTo>
                  <a:pt x="67244" y="160483"/>
                  <a:pt x="69760" y="169274"/>
                  <a:pt x="72843" y="177010"/>
                </a:cubicBezTo>
                <a:cubicBezTo>
                  <a:pt x="73303" y="178146"/>
                  <a:pt x="73763" y="179255"/>
                  <a:pt x="74223" y="180337"/>
                </a:cubicBezTo>
                <a:lnTo>
                  <a:pt x="58697" y="180337"/>
                </a:lnTo>
                <a:cubicBezTo>
                  <a:pt x="51285" y="172276"/>
                  <a:pt x="45037" y="162322"/>
                  <a:pt x="40439" y="151016"/>
                </a:cubicBezTo>
                <a:close/>
                <a:moveTo>
                  <a:pt x="100975" y="151016"/>
                </a:moveTo>
                <a:lnTo>
                  <a:pt x="100975" y="180337"/>
                </a:lnTo>
                <a:lnTo>
                  <a:pt x="81661" y="180337"/>
                </a:lnTo>
                <a:cubicBezTo>
                  <a:pt x="80796" y="178498"/>
                  <a:pt x="79957" y="176550"/>
                  <a:pt x="79146" y="174521"/>
                </a:cubicBezTo>
                <a:cubicBezTo>
                  <a:pt x="76333" y="167489"/>
                  <a:pt x="74034" y="159563"/>
                  <a:pt x="72221" y="151016"/>
                </a:cubicBezTo>
                <a:close/>
                <a:moveTo>
                  <a:pt x="136517" y="151016"/>
                </a:moveTo>
                <a:cubicBezTo>
                  <a:pt x="134705" y="159563"/>
                  <a:pt x="132379" y="167489"/>
                  <a:pt x="129593" y="174521"/>
                </a:cubicBezTo>
                <a:cubicBezTo>
                  <a:pt x="128781" y="176550"/>
                  <a:pt x="127943" y="178498"/>
                  <a:pt x="127077" y="180337"/>
                </a:cubicBezTo>
                <a:lnTo>
                  <a:pt x="107737" y="180337"/>
                </a:lnTo>
                <a:lnTo>
                  <a:pt x="107737" y="151016"/>
                </a:lnTo>
                <a:close/>
                <a:moveTo>
                  <a:pt x="168300" y="151016"/>
                </a:moveTo>
                <a:cubicBezTo>
                  <a:pt x="163675" y="162322"/>
                  <a:pt x="157453" y="172276"/>
                  <a:pt x="150015" y="180337"/>
                </a:cubicBezTo>
                <a:lnTo>
                  <a:pt x="134489" y="180337"/>
                </a:lnTo>
                <a:cubicBezTo>
                  <a:pt x="134975" y="179255"/>
                  <a:pt x="135435" y="178146"/>
                  <a:pt x="135868" y="177010"/>
                </a:cubicBezTo>
                <a:cubicBezTo>
                  <a:pt x="138952" y="169274"/>
                  <a:pt x="141494" y="160483"/>
                  <a:pt x="143415" y="151016"/>
                </a:cubicBezTo>
                <a:close/>
                <a:moveTo>
                  <a:pt x="190129" y="151016"/>
                </a:moveTo>
                <a:cubicBezTo>
                  <a:pt x="185720" y="159130"/>
                  <a:pt x="180093" y="166650"/>
                  <a:pt x="173385" y="173385"/>
                </a:cubicBezTo>
                <a:cubicBezTo>
                  <a:pt x="170924" y="175847"/>
                  <a:pt x="168327" y="178173"/>
                  <a:pt x="165649" y="180337"/>
                </a:cubicBezTo>
                <a:lnTo>
                  <a:pt x="158968" y="180337"/>
                </a:lnTo>
                <a:cubicBezTo>
                  <a:pt x="159617" y="179498"/>
                  <a:pt x="160293" y="178660"/>
                  <a:pt x="160943" y="177794"/>
                </a:cubicBezTo>
                <a:cubicBezTo>
                  <a:pt x="166948" y="169842"/>
                  <a:pt x="171870" y="160807"/>
                  <a:pt x="175603" y="151016"/>
                </a:cubicBezTo>
                <a:close/>
                <a:moveTo>
                  <a:pt x="55802" y="187099"/>
                </a:moveTo>
                <a:cubicBezTo>
                  <a:pt x="57398" y="188722"/>
                  <a:pt x="59075" y="190291"/>
                  <a:pt x="60752" y="191752"/>
                </a:cubicBezTo>
                <a:cubicBezTo>
                  <a:pt x="57939" y="190318"/>
                  <a:pt x="55180" y="188776"/>
                  <a:pt x="52502" y="187099"/>
                </a:cubicBezTo>
                <a:close/>
                <a:moveTo>
                  <a:pt x="156209" y="187099"/>
                </a:moveTo>
                <a:cubicBezTo>
                  <a:pt x="153531" y="188776"/>
                  <a:pt x="150799" y="190318"/>
                  <a:pt x="147959" y="191752"/>
                </a:cubicBezTo>
                <a:cubicBezTo>
                  <a:pt x="149663" y="190291"/>
                  <a:pt x="151313" y="188722"/>
                  <a:pt x="152936" y="187099"/>
                </a:cubicBezTo>
                <a:close/>
                <a:moveTo>
                  <a:pt x="77496" y="187099"/>
                </a:moveTo>
                <a:cubicBezTo>
                  <a:pt x="79903" y="191562"/>
                  <a:pt x="82473" y="195403"/>
                  <a:pt x="85205" y="198541"/>
                </a:cubicBezTo>
                <a:cubicBezTo>
                  <a:pt x="78280" y="195998"/>
                  <a:pt x="71734" y="192103"/>
                  <a:pt x="65784" y="187099"/>
                </a:cubicBezTo>
                <a:close/>
                <a:moveTo>
                  <a:pt x="142955" y="187099"/>
                </a:moveTo>
                <a:cubicBezTo>
                  <a:pt x="137004" y="192103"/>
                  <a:pt x="130458" y="195998"/>
                  <a:pt x="123507" y="198541"/>
                </a:cubicBezTo>
                <a:cubicBezTo>
                  <a:pt x="126239" y="195403"/>
                  <a:pt x="128835" y="191562"/>
                  <a:pt x="131243" y="187099"/>
                </a:cubicBezTo>
                <a:close/>
                <a:moveTo>
                  <a:pt x="100975" y="187099"/>
                </a:moveTo>
                <a:lnTo>
                  <a:pt x="100975" y="201516"/>
                </a:lnTo>
                <a:cubicBezTo>
                  <a:pt x="95511" y="200029"/>
                  <a:pt x="90101" y="195052"/>
                  <a:pt x="85259" y="187099"/>
                </a:cubicBezTo>
                <a:close/>
                <a:moveTo>
                  <a:pt x="123452" y="187099"/>
                </a:moveTo>
                <a:cubicBezTo>
                  <a:pt x="118638" y="195052"/>
                  <a:pt x="113228" y="200029"/>
                  <a:pt x="107737" y="201516"/>
                </a:cubicBezTo>
                <a:lnTo>
                  <a:pt x="107737" y="187099"/>
                </a:lnTo>
                <a:close/>
                <a:moveTo>
                  <a:pt x="104356" y="0"/>
                </a:moveTo>
                <a:cubicBezTo>
                  <a:pt x="76495" y="0"/>
                  <a:pt x="50284" y="10847"/>
                  <a:pt x="30566" y="30566"/>
                </a:cubicBezTo>
                <a:cubicBezTo>
                  <a:pt x="10847" y="50284"/>
                  <a:pt x="0" y="76495"/>
                  <a:pt x="0" y="104356"/>
                </a:cubicBezTo>
                <a:cubicBezTo>
                  <a:pt x="0" y="132243"/>
                  <a:pt x="10847" y="158454"/>
                  <a:pt x="30566" y="178173"/>
                </a:cubicBezTo>
                <a:cubicBezTo>
                  <a:pt x="50284" y="197865"/>
                  <a:pt x="76495" y="208739"/>
                  <a:pt x="104356" y="208739"/>
                </a:cubicBezTo>
                <a:cubicBezTo>
                  <a:pt x="132243" y="208739"/>
                  <a:pt x="158454" y="197865"/>
                  <a:pt x="178173" y="178173"/>
                </a:cubicBezTo>
                <a:cubicBezTo>
                  <a:pt x="197865" y="158454"/>
                  <a:pt x="208739" y="132243"/>
                  <a:pt x="208739" y="104356"/>
                </a:cubicBezTo>
                <a:cubicBezTo>
                  <a:pt x="208739" y="76495"/>
                  <a:pt x="197865" y="50284"/>
                  <a:pt x="178173" y="30566"/>
                </a:cubicBezTo>
                <a:cubicBezTo>
                  <a:pt x="158454" y="10847"/>
                  <a:pt x="132243" y="0"/>
                  <a:pt x="10435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" name="Google Shape;455;p19"/>
          <p:cNvSpPr/>
          <p:nvPr/>
        </p:nvSpPr>
        <p:spPr>
          <a:xfrm flipH="1">
            <a:off x="837100" y="3813138"/>
            <a:ext cx="332100" cy="340800"/>
          </a:xfrm>
          <a:prstGeom prst="roundRect">
            <a:avLst>
              <a:gd fmla="val 14972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p19"/>
          <p:cNvSpPr/>
          <p:nvPr/>
        </p:nvSpPr>
        <p:spPr>
          <a:xfrm>
            <a:off x="7835400" y="4454400"/>
            <a:ext cx="610500" cy="299400"/>
          </a:xfrm>
          <a:prstGeom prst="rightArrow">
            <a:avLst>
              <a:gd fmla="val 50000" name="adj1"/>
              <a:gd fmla="val 137984" name="adj2"/>
            </a:avLst>
          </a:prstGeom>
          <a:solidFill>
            <a:schemeClr val="dk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p19"/>
          <p:cNvSpPr/>
          <p:nvPr/>
        </p:nvSpPr>
        <p:spPr>
          <a:xfrm>
            <a:off x="868177" y="3915674"/>
            <a:ext cx="269948" cy="135726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dk2"/>
                </a:solidFill>
                <a:latin typeface="Fahkwang"/>
              </a:rPr>
              <a:t>SL</a:t>
            </a:r>
          </a:p>
        </p:txBody>
      </p:sp>
      <p:grpSp>
        <p:nvGrpSpPr>
          <p:cNvPr id="458" name="Google Shape;458;p19"/>
          <p:cNvGrpSpPr/>
          <p:nvPr/>
        </p:nvGrpSpPr>
        <p:grpSpPr>
          <a:xfrm flipH="1" rot="-5400000">
            <a:off x="322200" y="2602788"/>
            <a:ext cx="1362175" cy="332100"/>
            <a:chOff x="305925" y="4572450"/>
            <a:chExt cx="1362175" cy="332100"/>
          </a:xfrm>
        </p:grpSpPr>
        <p:sp>
          <p:nvSpPr>
            <p:cNvPr id="459" name="Google Shape;459;p19"/>
            <p:cNvSpPr/>
            <p:nvPr/>
          </p:nvSpPr>
          <p:spPr>
            <a:xfrm>
              <a:off x="305925" y="4572450"/>
              <a:ext cx="32600" cy="332100"/>
            </a:xfrm>
            <a:custGeom>
              <a:rect b="b" l="l" r="r" t="t"/>
              <a:pathLst>
                <a:path extrusionOk="0" h="13284" w="1304">
                  <a:moveTo>
                    <a:pt x="0" y="0"/>
                  </a:moveTo>
                  <a:lnTo>
                    <a:pt x="0" y="13283"/>
                  </a:lnTo>
                  <a:lnTo>
                    <a:pt x="1304" y="13283"/>
                  </a:lnTo>
                  <a:lnTo>
                    <a:pt x="130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19"/>
            <p:cNvSpPr/>
            <p:nvPr/>
          </p:nvSpPr>
          <p:spPr>
            <a:xfrm>
              <a:off x="377975" y="4572450"/>
              <a:ext cx="36375" cy="332100"/>
            </a:xfrm>
            <a:custGeom>
              <a:rect b="b" l="l" r="r" t="t"/>
              <a:pathLst>
                <a:path extrusionOk="0" h="13284" w="1455">
                  <a:moveTo>
                    <a:pt x="1" y="0"/>
                  </a:moveTo>
                  <a:lnTo>
                    <a:pt x="1" y="13283"/>
                  </a:lnTo>
                  <a:lnTo>
                    <a:pt x="1454" y="13283"/>
                  </a:lnTo>
                  <a:lnTo>
                    <a:pt x="145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19"/>
            <p:cNvSpPr/>
            <p:nvPr/>
          </p:nvSpPr>
          <p:spPr>
            <a:xfrm>
              <a:off x="419950" y="4572450"/>
              <a:ext cx="72725" cy="332100"/>
            </a:xfrm>
            <a:custGeom>
              <a:rect b="b" l="l" r="r" t="t"/>
              <a:pathLst>
                <a:path extrusionOk="0" h="13284" w="2909">
                  <a:moveTo>
                    <a:pt x="1" y="0"/>
                  </a:moveTo>
                  <a:lnTo>
                    <a:pt x="1" y="13283"/>
                  </a:lnTo>
                  <a:lnTo>
                    <a:pt x="2908" y="13283"/>
                  </a:lnTo>
                  <a:lnTo>
                    <a:pt x="29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19"/>
            <p:cNvSpPr/>
            <p:nvPr/>
          </p:nvSpPr>
          <p:spPr>
            <a:xfrm>
              <a:off x="507050" y="4572450"/>
              <a:ext cx="18825" cy="332100"/>
            </a:xfrm>
            <a:custGeom>
              <a:rect b="b" l="l" r="r" t="t"/>
              <a:pathLst>
                <a:path extrusionOk="0" h="13284" w="753">
                  <a:moveTo>
                    <a:pt x="1" y="0"/>
                  </a:moveTo>
                  <a:lnTo>
                    <a:pt x="1" y="13283"/>
                  </a:lnTo>
                  <a:lnTo>
                    <a:pt x="752" y="13283"/>
                  </a:lnTo>
                  <a:lnTo>
                    <a:pt x="75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19"/>
            <p:cNvSpPr/>
            <p:nvPr/>
          </p:nvSpPr>
          <p:spPr>
            <a:xfrm>
              <a:off x="558425" y="4572450"/>
              <a:ext cx="61425" cy="332100"/>
            </a:xfrm>
            <a:custGeom>
              <a:rect b="b" l="l" r="r" t="t"/>
              <a:pathLst>
                <a:path extrusionOk="0" h="13284" w="2457">
                  <a:moveTo>
                    <a:pt x="1" y="0"/>
                  </a:moveTo>
                  <a:lnTo>
                    <a:pt x="1" y="13283"/>
                  </a:lnTo>
                  <a:lnTo>
                    <a:pt x="2457" y="13283"/>
                  </a:lnTo>
                  <a:lnTo>
                    <a:pt x="245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19"/>
            <p:cNvSpPr/>
            <p:nvPr/>
          </p:nvSpPr>
          <p:spPr>
            <a:xfrm>
              <a:off x="643650" y="4572450"/>
              <a:ext cx="23200" cy="332100"/>
            </a:xfrm>
            <a:custGeom>
              <a:rect b="b" l="l" r="r" t="t"/>
              <a:pathLst>
                <a:path extrusionOk="0" h="13284" w="928">
                  <a:moveTo>
                    <a:pt x="0" y="0"/>
                  </a:moveTo>
                  <a:lnTo>
                    <a:pt x="0" y="13283"/>
                  </a:lnTo>
                  <a:lnTo>
                    <a:pt x="928" y="13283"/>
                  </a:lnTo>
                  <a:lnTo>
                    <a:pt x="9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19"/>
            <p:cNvSpPr/>
            <p:nvPr/>
          </p:nvSpPr>
          <p:spPr>
            <a:xfrm>
              <a:off x="725100" y="4572450"/>
              <a:ext cx="18200" cy="332100"/>
            </a:xfrm>
            <a:custGeom>
              <a:rect b="b" l="l" r="r" t="t"/>
              <a:pathLst>
                <a:path extrusionOk="0" h="13284" w="728">
                  <a:moveTo>
                    <a:pt x="0" y="0"/>
                  </a:moveTo>
                  <a:lnTo>
                    <a:pt x="0" y="13283"/>
                  </a:lnTo>
                  <a:lnTo>
                    <a:pt x="727" y="13283"/>
                  </a:lnTo>
                  <a:lnTo>
                    <a:pt x="72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19"/>
            <p:cNvSpPr/>
            <p:nvPr/>
          </p:nvSpPr>
          <p:spPr>
            <a:xfrm>
              <a:off x="757675" y="4572450"/>
              <a:ext cx="72700" cy="332100"/>
            </a:xfrm>
            <a:custGeom>
              <a:rect b="b" l="l" r="r" t="t"/>
              <a:pathLst>
                <a:path extrusionOk="0" h="13284" w="2908">
                  <a:moveTo>
                    <a:pt x="1" y="0"/>
                  </a:moveTo>
                  <a:lnTo>
                    <a:pt x="1" y="13283"/>
                  </a:lnTo>
                  <a:lnTo>
                    <a:pt x="2908" y="13283"/>
                  </a:lnTo>
                  <a:lnTo>
                    <a:pt x="29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19"/>
            <p:cNvSpPr/>
            <p:nvPr/>
          </p:nvSpPr>
          <p:spPr>
            <a:xfrm>
              <a:off x="872975" y="4572450"/>
              <a:ext cx="36350" cy="332100"/>
            </a:xfrm>
            <a:custGeom>
              <a:rect b="b" l="l" r="r" t="t"/>
              <a:pathLst>
                <a:path extrusionOk="0" h="13284" w="1454">
                  <a:moveTo>
                    <a:pt x="0" y="0"/>
                  </a:moveTo>
                  <a:lnTo>
                    <a:pt x="0" y="13283"/>
                  </a:lnTo>
                  <a:lnTo>
                    <a:pt x="1454" y="13283"/>
                  </a:lnTo>
                  <a:lnTo>
                    <a:pt x="145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19"/>
            <p:cNvSpPr/>
            <p:nvPr/>
          </p:nvSpPr>
          <p:spPr>
            <a:xfrm>
              <a:off x="931250" y="4572450"/>
              <a:ext cx="77700" cy="332100"/>
            </a:xfrm>
            <a:custGeom>
              <a:rect b="b" l="l" r="r" t="t"/>
              <a:pathLst>
                <a:path extrusionOk="0" h="13284" w="3108">
                  <a:moveTo>
                    <a:pt x="0" y="0"/>
                  </a:moveTo>
                  <a:lnTo>
                    <a:pt x="0" y="13283"/>
                  </a:lnTo>
                  <a:lnTo>
                    <a:pt x="3108" y="13283"/>
                  </a:lnTo>
                  <a:lnTo>
                    <a:pt x="31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19"/>
            <p:cNvSpPr/>
            <p:nvPr/>
          </p:nvSpPr>
          <p:spPr>
            <a:xfrm>
              <a:off x="1030225" y="4572450"/>
              <a:ext cx="37000" cy="332100"/>
            </a:xfrm>
            <a:custGeom>
              <a:rect b="b" l="l" r="r" t="t"/>
              <a:pathLst>
                <a:path extrusionOk="0" h="13284" w="1480">
                  <a:moveTo>
                    <a:pt x="1" y="0"/>
                  </a:moveTo>
                  <a:lnTo>
                    <a:pt x="1" y="13283"/>
                  </a:lnTo>
                  <a:lnTo>
                    <a:pt x="1480" y="13283"/>
                  </a:lnTo>
                  <a:lnTo>
                    <a:pt x="148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19"/>
            <p:cNvSpPr/>
            <p:nvPr/>
          </p:nvSpPr>
          <p:spPr>
            <a:xfrm>
              <a:off x="1079100" y="4572450"/>
              <a:ext cx="32000" cy="332100"/>
            </a:xfrm>
            <a:custGeom>
              <a:rect b="b" l="l" r="r" t="t"/>
              <a:pathLst>
                <a:path extrusionOk="0" h="13284" w="1280">
                  <a:moveTo>
                    <a:pt x="1" y="0"/>
                  </a:moveTo>
                  <a:lnTo>
                    <a:pt x="1" y="13283"/>
                  </a:lnTo>
                  <a:lnTo>
                    <a:pt x="1279" y="13283"/>
                  </a:lnTo>
                  <a:lnTo>
                    <a:pt x="12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19"/>
            <p:cNvSpPr/>
            <p:nvPr/>
          </p:nvSpPr>
          <p:spPr>
            <a:xfrm>
              <a:off x="1133625" y="4572450"/>
              <a:ext cx="36975" cy="332100"/>
            </a:xfrm>
            <a:custGeom>
              <a:rect b="b" l="l" r="r" t="t"/>
              <a:pathLst>
                <a:path extrusionOk="0" h="13284" w="1479">
                  <a:moveTo>
                    <a:pt x="0" y="0"/>
                  </a:moveTo>
                  <a:lnTo>
                    <a:pt x="0" y="13283"/>
                  </a:lnTo>
                  <a:lnTo>
                    <a:pt x="1479" y="13283"/>
                  </a:lnTo>
                  <a:lnTo>
                    <a:pt x="14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19"/>
            <p:cNvSpPr/>
            <p:nvPr/>
          </p:nvSpPr>
          <p:spPr>
            <a:xfrm>
              <a:off x="1192525" y="4572450"/>
              <a:ext cx="73325" cy="332100"/>
            </a:xfrm>
            <a:custGeom>
              <a:rect b="b" l="l" r="r" t="t"/>
              <a:pathLst>
                <a:path extrusionOk="0" h="13284" w="2933">
                  <a:moveTo>
                    <a:pt x="0" y="0"/>
                  </a:moveTo>
                  <a:lnTo>
                    <a:pt x="0" y="13283"/>
                  </a:lnTo>
                  <a:lnTo>
                    <a:pt x="2933" y="13283"/>
                  </a:lnTo>
                  <a:lnTo>
                    <a:pt x="293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19"/>
            <p:cNvSpPr/>
            <p:nvPr/>
          </p:nvSpPr>
          <p:spPr>
            <a:xfrm>
              <a:off x="1280225" y="4572450"/>
              <a:ext cx="18200" cy="332100"/>
            </a:xfrm>
            <a:custGeom>
              <a:rect b="b" l="l" r="r" t="t"/>
              <a:pathLst>
                <a:path extrusionOk="0" h="13284" w="728">
                  <a:moveTo>
                    <a:pt x="1" y="0"/>
                  </a:moveTo>
                  <a:lnTo>
                    <a:pt x="1" y="13283"/>
                  </a:lnTo>
                  <a:lnTo>
                    <a:pt x="728" y="13283"/>
                  </a:lnTo>
                  <a:lnTo>
                    <a:pt x="7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19"/>
            <p:cNvSpPr/>
            <p:nvPr/>
          </p:nvSpPr>
          <p:spPr>
            <a:xfrm>
              <a:off x="1331625" y="4572450"/>
              <a:ext cx="61425" cy="332100"/>
            </a:xfrm>
            <a:custGeom>
              <a:rect b="b" l="l" r="r" t="t"/>
              <a:pathLst>
                <a:path extrusionOk="0" h="13284" w="2457">
                  <a:moveTo>
                    <a:pt x="0" y="0"/>
                  </a:moveTo>
                  <a:lnTo>
                    <a:pt x="0" y="13283"/>
                  </a:lnTo>
                  <a:lnTo>
                    <a:pt x="2456" y="13283"/>
                  </a:lnTo>
                  <a:lnTo>
                    <a:pt x="245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19"/>
            <p:cNvSpPr/>
            <p:nvPr/>
          </p:nvSpPr>
          <p:spPr>
            <a:xfrm>
              <a:off x="1422475" y="4572450"/>
              <a:ext cx="41375" cy="332100"/>
            </a:xfrm>
            <a:custGeom>
              <a:rect b="b" l="l" r="r" t="t"/>
              <a:pathLst>
                <a:path extrusionOk="0" h="13284" w="1655">
                  <a:moveTo>
                    <a:pt x="0" y="0"/>
                  </a:moveTo>
                  <a:lnTo>
                    <a:pt x="0" y="13283"/>
                  </a:lnTo>
                  <a:lnTo>
                    <a:pt x="1654" y="13283"/>
                  </a:lnTo>
                  <a:lnTo>
                    <a:pt x="165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19"/>
            <p:cNvSpPr/>
            <p:nvPr/>
          </p:nvSpPr>
          <p:spPr>
            <a:xfrm>
              <a:off x="1497650" y="4572450"/>
              <a:ext cx="18200" cy="332100"/>
            </a:xfrm>
            <a:custGeom>
              <a:rect b="b" l="l" r="r" t="t"/>
              <a:pathLst>
                <a:path extrusionOk="0" h="13284" w="728">
                  <a:moveTo>
                    <a:pt x="1" y="0"/>
                  </a:moveTo>
                  <a:lnTo>
                    <a:pt x="1" y="13283"/>
                  </a:lnTo>
                  <a:lnTo>
                    <a:pt x="728" y="13283"/>
                  </a:lnTo>
                  <a:lnTo>
                    <a:pt x="7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19"/>
            <p:cNvSpPr/>
            <p:nvPr/>
          </p:nvSpPr>
          <p:spPr>
            <a:xfrm>
              <a:off x="1511450" y="4572450"/>
              <a:ext cx="92125" cy="332100"/>
            </a:xfrm>
            <a:custGeom>
              <a:rect b="b" l="l" r="r" t="t"/>
              <a:pathLst>
                <a:path extrusionOk="0" h="13284" w="3685">
                  <a:moveTo>
                    <a:pt x="0" y="0"/>
                  </a:moveTo>
                  <a:lnTo>
                    <a:pt x="0" y="13283"/>
                  </a:lnTo>
                  <a:lnTo>
                    <a:pt x="3684" y="13283"/>
                  </a:lnTo>
                  <a:lnTo>
                    <a:pt x="368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19"/>
            <p:cNvSpPr/>
            <p:nvPr/>
          </p:nvSpPr>
          <p:spPr>
            <a:xfrm>
              <a:off x="1660575" y="4572450"/>
              <a:ext cx="7525" cy="332100"/>
            </a:xfrm>
            <a:custGeom>
              <a:rect b="b" l="l" r="r" t="t"/>
              <a:pathLst>
                <a:path extrusionOk="0" h="13284" w="301">
                  <a:moveTo>
                    <a:pt x="0" y="0"/>
                  </a:moveTo>
                  <a:lnTo>
                    <a:pt x="0" y="13283"/>
                  </a:lnTo>
                  <a:lnTo>
                    <a:pt x="301" y="13283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19"/>
            <p:cNvSpPr/>
            <p:nvPr/>
          </p:nvSpPr>
          <p:spPr>
            <a:xfrm>
              <a:off x="1620475" y="4572450"/>
              <a:ext cx="16925" cy="332100"/>
            </a:xfrm>
            <a:custGeom>
              <a:rect b="b" l="l" r="r" t="t"/>
              <a:pathLst>
                <a:path extrusionOk="0" h="13284" w="677">
                  <a:moveTo>
                    <a:pt x="0" y="0"/>
                  </a:moveTo>
                  <a:lnTo>
                    <a:pt x="0" y="13283"/>
                  </a:lnTo>
                  <a:lnTo>
                    <a:pt x="677" y="13283"/>
                  </a:lnTo>
                  <a:lnTo>
                    <a:pt x="6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80" name="Google Shape;480;p19"/>
          <p:cNvSpPr/>
          <p:nvPr/>
        </p:nvSpPr>
        <p:spPr>
          <a:xfrm flipH="1">
            <a:off x="662597" y="4518000"/>
            <a:ext cx="172200" cy="17220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" name="Google Shape;481;p19"/>
          <p:cNvSpPr/>
          <p:nvPr/>
        </p:nvSpPr>
        <p:spPr>
          <a:xfrm flipH="1">
            <a:off x="8054547" y="453300"/>
            <a:ext cx="172200" cy="17220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" name="Google Shape;482;p19"/>
          <p:cNvSpPr/>
          <p:nvPr/>
        </p:nvSpPr>
        <p:spPr>
          <a:xfrm>
            <a:off x="1581625" y="1195950"/>
            <a:ext cx="6849300" cy="2751600"/>
          </a:xfrm>
          <a:prstGeom prst="roundRect">
            <a:avLst>
              <a:gd fmla="val 3089" name="adj"/>
            </a:avLst>
          </a:prstGeom>
          <a:solidFill>
            <a:schemeClr val="dk2"/>
          </a:solidFill>
          <a:ln>
            <a:noFill/>
          </a:ln>
          <a:effectLst>
            <a:outerShdw blurRad="57150" rotWithShape="0" algn="bl" dir="36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3" name="Google Shape;483;p19"/>
          <p:cNvSpPr txBox="1"/>
          <p:nvPr>
            <p:ph hasCustomPrompt="1" type="title"/>
          </p:nvPr>
        </p:nvSpPr>
        <p:spPr>
          <a:xfrm>
            <a:off x="1960963" y="1887900"/>
            <a:ext cx="2842500" cy="76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4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484" name="Google Shape;484;p19"/>
          <p:cNvSpPr txBox="1"/>
          <p:nvPr>
            <p:ph idx="1" type="subTitle"/>
          </p:nvPr>
        </p:nvSpPr>
        <p:spPr>
          <a:xfrm>
            <a:off x="1960963" y="2656800"/>
            <a:ext cx="28425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485" name="Google Shape;485;p19"/>
          <p:cNvSpPr txBox="1"/>
          <p:nvPr>
            <p:ph hasCustomPrompt="1" idx="2" type="title"/>
          </p:nvPr>
        </p:nvSpPr>
        <p:spPr>
          <a:xfrm>
            <a:off x="5209088" y="1887913"/>
            <a:ext cx="2842500" cy="76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4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486" name="Google Shape;486;p19"/>
          <p:cNvSpPr txBox="1"/>
          <p:nvPr>
            <p:ph idx="3" type="subTitle"/>
          </p:nvPr>
        </p:nvSpPr>
        <p:spPr>
          <a:xfrm>
            <a:off x="5209088" y="2656790"/>
            <a:ext cx="28425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1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20"/>
          <p:cNvSpPr/>
          <p:nvPr/>
        </p:nvSpPr>
        <p:spPr>
          <a:xfrm flipH="1">
            <a:off x="305925" y="238950"/>
            <a:ext cx="8532000" cy="4665600"/>
          </a:xfrm>
          <a:prstGeom prst="snip1Rect">
            <a:avLst>
              <a:gd fmla="val 7782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9" name="Google Shape;489;p20"/>
          <p:cNvSpPr/>
          <p:nvPr/>
        </p:nvSpPr>
        <p:spPr>
          <a:xfrm>
            <a:off x="713100" y="405575"/>
            <a:ext cx="7717800" cy="651600"/>
          </a:xfrm>
          <a:prstGeom prst="roundRect">
            <a:avLst>
              <a:gd fmla="val 10566" name="adj"/>
            </a:avLst>
          </a:prstGeom>
          <a:solidFill>
            <a:schemeClr val="dk2"/>
          </a:solidFill>
          <a:ln>
            <a:noFill/>
          </a:ln>
          <a:effectLst>
            <a:outerShdw blurRad="57150" rotWithShape="0" algn="bl" dir="36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0" name="Google Shape;490;p20"/>
          <p:cNvSpPr/>
          <p:nvPr/>
        </p:nvSpPr>
        <p:spPr>
          <a:xfrm flipH="1">
            <a:off x="8054547" y="4518000"/>
            <a:ext cx="172200" cy="17220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1" name="Google Shape;491;p20"/>
          <p:cNvGrpSpPr/>
          <p:nvPr/>
        </p:nvGrpSpPr>
        <p:grpSpPr>
          <a:xfrm>
            <a:off x="996934" y="4591995"/>
            <a:ext cx="832289" cy="202913"/>
            <a:chOff x="305925" y="4572450"/>
            <a:chExt cx="1362175" cy="332100"/>
          </a:xfrm>
        </p:grpSpPr>
        <p:sp>
          <p:nvSpPr>
            <p:cNvPr id="492" name="Google Shape;492;p20"/>
            <p:cNvSpPr/>
            <p:nvPr/>
          </p:nvSpPr>
          <p:spPr>
            <a:xfrm>
              <a:off x="305925" y="4572450"/>
              <a:ext cx="32600" cy="332100"/>
            </a:xfrm>
            <a:custGeom>
              <a:rect b="b" l="l" r="r" t="t"/>
              <a:pathLst>
                <a:path extrusionOk="0" h="13284" w="1304">
                  <a:moveTo>
                    <a:pt x="0" y="0"/>
                  </a:moveTo>
                  <a:lnTo>
                    <a:pt x="0" y="13283"/>
                  </a:lnTo>
                  <a:lnTo>
                    <a:pt x="1304" y="13283"/>
                  </a:lnTo>
                  <a:lnTo>
                    <a:pt x="130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20"/>
            <p:cNvSpPr/>
            <p:nvPr/>
          </p:nvSpPr>
          <p:spPr>
            <a:xfrm>
              <a:off x="377975" y="4572450"/>
              <a:ext cx="36375" cy="332100"/>
            </a:xfrm>
            <a:custGeom>
              <a:rect b="b" l="l" r="r" t="t"/>
              <a:pathLst>
                <a:path extrusionOk="0" h="13284" w="1455">
                  <a:moveTo>
                    <a:pt x="1" y="0"/>
                  </a:moveTo>
                  <a:lnTo>
                    <a:pt x="1" y="13283"/>
                  </a:lnTo>
                  <a:lnTo>
                    <a:pt x="1454" y="13283"/>
                  </a:lnTo>
                  <a:lnTo>
                    <a:pt x="145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20"/>
            <p:cNvSpPr/>
            <p:nvPr/>
          </p:nvSpPr>
          <p:spPr>
            <a:xfrm>
              <a:off x="419950" y="4572450"/>
              <a:ext cx="72725" cy="332100"/>
            </a:xfrm>
            <a:custGeom>
              <a:rect b="b" l="l" r="r" t="t"/>
              <a:pathLst>
                <a:path extrusionOk="0" h="13284" w="2909">
                  <a:moveTo>
                    <a:pt x="1" y="0"/>
                  </a:moveTo>
                  <a:lnTo>
                    <a:pt x="1" y="13283"/>
                  </a:lnTo>
                  <a:lnTo>
                    <a:pt x="2908" y="13283"/>
                  </a:lnTo>
                  <a:lnTo>
                    <a:pt x="29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20"/>
            <p:cNvSpPr/>
            <p:nvPr/>
          </p:nvSpPr>
          <p:spPr>
            <a:xfrm>
              <a:off x="507050" y="4572450"/>
              <a:ext cx="18825" cy="332100"/>
            </a:xfrm>
            <a:custGeom>
              <a:rect b="b" l="l" r="r" t="t"/>
              <a:pathLst>
                <a:path extrusionOk="0" h="13284" w="753">
                  <a:moveTo>
                    <a:pt x="1" y="0"/>
                  </a:moveTo>
                  <a:lnTo>
                    <a:pt x="1" y="13283"/>
                  </a:lnTo>
                  <a:lnTo>
                    <a:pt x="752" y="13283"/>
                  </a:lnTo>
                  <a:lnTo>
                    <a:pt x="75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20"/>
            <p:cNvSpPr/>
            <p:nvPr/>
          </p:nvSpPr>
          <p:spPr>
            <a:xfrm>
              <a:off x="558425" y="4572450"/>
              <a:ext cx="61425" cy="332100"/>
            </a:xfrm>
            <a:custGeom>
              <a:rect b="b" l="l" r="r" t="t"/>
              <a:pathLst>
                <a:path extrusionOk="0" h="13284" w="2457">
                  <a:moveTo>
                    <a:pt x="1" y="0"/>
                  </a:moveTo>
                  <a:lnTo>
                    <a:pt x="1" y="13283"/>
                  </a:lnTo>
                  <a:lnTo>
                    <a:pt x="2457" y="13283"/>
                  </a:lnTo>
                  <a:lnTo>
                    <a:pt x="245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20"/>
            <p:cNvSpPr/>
            <p:nvPr/>
          </p:nvSpPr>
          <p:spPr>
            <a:xfrm>
              <a:off x="643650" y="4572450"/>
              <a:ext cx="23200" cy="332100"/>
            </a:xfrm>
            <a:custGeom>
              <a:rect b="b" l="l" r="r" t="t"/>
              <a:pathLst>
                <a:path extrusionOk="0" h="13284" w="928">
                  <a:moveTo>
                    <a:pt x="0" y="0"/>
                  </a:moveTo>
                  <a:lnTo>
                    <a:pt x="0" y="13283"/>
                  </a:lnTo>
                  <a:lnTo>
                    <a:pt x="928" y="13283"/>
                  </a:lnTo>
                  <a:lnTo>
                    <a:pt x="9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20"/>
            <p:cNvSpPr/>
            <p:nvPr/>
          </p:nvSpPr>
          <p:spPr>
            <a:xfrm>
              <a:off x="725100" y="4572450"/>
              <a:ext cx="18200" cy="332100"/>
            </a:xfrm>
            <a:custGeom>
              <a:rect b="b" l="l" r="r" t="t"/>
              <a:pathLst>
                <a:path extrusionOk="0" h="13284" w="728">
                  <a:moveTo>
                    <a:pt x="0" y="0"/>
                  </a:moveTo>
                  <a:lnTo>
                    <a:pt x="0" y="13283"/>
                  </a:lnTo>
                  <a:lnTo>
                    <a:pt x="727" y="13283"/>
                  </a:lnTo>
                  <a:lnTo>
                    <a:pt x="72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20"/>
            <p:cNvSpPr/>
            <p:nvPr/>
          </p:nvSpPr>
          <p:spPr>
            <a:xfrm>
              <a:off x="757675" y="4572450"/>
              <a:ext cx="72700" cy="332100"/>
            </a:xfrm>
            <a:custGeom>
              <a:rect b="b" l="l" r="r" t="t"/>
              <a:pathLst>
                <a:path extrusionOk="0" h="13284" w="2908">
                  <a:moveTo>
                    <a:pt x="1" y="0"/>
                  </a:moveTo>
                  <a:lnTo>
                    <a:pt x="1" y="13283"/>
                  </a:lnTo>
                  <a:lnTo>
                    <a:pt x="2908" y="13283"/>
                  </a:lnTo>
                  <a:lnTo>
                    <a:pt x="29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20"/>
            <p:cNvSpPr/>
            <p:nvPr/>
          </p:nvSpPr>
          <p:spPr>
            <a:xfrm>
              <a:off x="872975" y="4572450"/>
              <a:ext cx="36350" cy="332100"/>
            </a:xfrm>
            <a:custGeom>
              <a:rect b="b" l="l" r="r" t="t"/>
              <a:pathLst>
                <a:path extrusionOk="0" h="13284" w="1454">
                  <a:moveTo>
                    <a:pt x="0" y="0"/>
                  </a:moveTo>
                  <a:lnTo>
                    <a:pt x="0" y="13283"/>
                  </a:lnTo>
                  <a:lnTo>
                    <a:pt x="1454" y="13283"/>
                  </a:lnTo>
                  <a:lnTo>
                    <a:pt x="145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20"/>
            <p:cNvSpPr/>
            <p:nvPr/>
          </p:nvSpPr>
          <p:spPr>
            <a:xfrm>
              <a:off x="931250" y="4572450"/>
              <a:ext cx="77700" cy="332100"/>
            </a:xfrm>
            <a:custGeom>
              <a:rect b="b" l="l" r="r" t="t"/>
              <a:pathLst>
                <a:path extrusionOk="0" h="13284" w="3108">
                  <a:moveTo>
                    <a:pt x="0" y="0"/>
                  </a:moveTo>
                  <a:lnTo>
                    <a:pt x="0" y="13283"/>
                  </a:lnTo>
                  <a:lnTo>
                    <a:pt x="3108" y="13283"/>
                  </a:lnTo>
                  <a:lnTo>
                    <a:pt x="31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20"/>
            <p:cNvSpPr/>
            <p:nvPr/>
          </p:nvSpPr>
          <p:spPr>
            <a:xfrm>
              <a:off x="1030225" y="4572450"/>
              <a:ext cx="37000" cy="332100"/>
            </a:xfrm>
            <a:custGeom>
              <a:rect b="b" l="l" r="r" t="t"/>
              <a:pathLst>
                <a:path extrusionOk="0" h="13284" w="1480">
                  <a:moveTo>
                    <a:pt x="1" y="0"/>
                  </a:moveTo>
                  <a:lnTo>
                    <a:pt x="1" y="13283"/>
                  </a:lnTo>
                  <a:lnTo>
                    <a:pt x="1480" y="13283"/>
                  </a:lnTo>
                  <a:lnTo>
                    <a:pt x="148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20"/>
            <p:cNvSpPr/>
            <p:nvPr/>
          </p:nvSpPr>
          <p:spPr>
            <a:xfrm>
              <a:off x="1079100" y="4572450"/>
              <a:ext cx="32000" cy="332100"/>
            </a:xfrm>
            <a:custGeom>
              <a:rect b="b" l="l" r="r" t="t"/>
              <a:pathLst>
                <a:path extrusionOk="0" h="13284" w="1280">
                  <a:moveTo>
                    <a:pt x="1" y="0"/>
                  </a:moveTo>
                  <a:lnTo>
                    <a:pt x="1" y="13283"/>
                  </a:lnTo>
                  <a:lnTo>
                    <a:pt x="1279" y="13283"/>
                  </a:lnTo>
                  <a:lnTo>
                    <a:pt x="12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20"/>
            <p:cNvSpPr/>
            <p:nvPr/>
          </p:nvSpPr>
          <p:spPr>
            <a:xfrm>
              <a:off x="1133625" y="4572450"/>
              <a:ext cx="36975" cy="332100"/>
            </a:xfrm>
            <a:custGeom>
              <a:rect b="b" l="l" r="r" t="t"/>
              <a:pathLst>
                <a:path extrusionOk="0" h="13284" w="1479">
                  <a:moveTo>
                    <a:pt x="0" y="0"/>
                  </a:moveTo>
                  <a:lnTo>
                    <a:pt x="0" y="13283"/>
                  </a:lnTo>
                  <a:lnTo>
                    <a:pt x="1479" y="13283"/>
                  </a:lnTo>
                  <a:lnTo>
                    <a:pt x="14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20"/>
            <p:cNvSpPr/>
            <p:nvPr/>
          </p:nvSpPr>
          <p:spPr>
            <a:xfrm>
              <a:off x="1192525" y="4572450"/>
              <a:ext cx="73325" cy="332100"/>
            </a:xfrm>
            <a:custGeom>
              <a:rect b="b" l="l" r="r" t="t"/>
              <a:pathLst>
                <a:path extrusionOk="0" h="13284" w="2933">
                  <a:moveTo>
                    <a:pt x="0" y="0"/>
                  </a:moveTo>
                  <a:lnTo>
                    <a:pt x="0" y="13283"/>
                  </a:lnTo>
                  <a:lnTo>
                    <a:pt x="2933" y="13283"/>
                  </a:lnTo>
                  <a:lnTo>
                    <a:pt x="293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20"/>
            <p:cNvSpPr/>
            <p:nvPr/>
          </p:nvSpPr>
          <p:spPr>
            <a:xfrm>
              <a:off x="1280225" y="4572450"/>
              <a:ext cx="18200" cy="332100"/>
            </a:xfrm>
            <a:custGeom>
              <a:rect b="b" l="l" r="r" t="t"/>
              <a:pathLst>
                <a:path extrusionOk="0" h="13284" w="728">
                  <a:moveTo>
                    <a:pt x="1" y="0"/>
                  </a:moveTo>
                  <a:lnTo>
                    <a:pt x="1" y="13283"/>
                  </a:lnTo>
                  <a:lnTo>
                    <a:pt x="728" y="13283"/>
                  </a:lnTo>
                  <a:lnTo>
                    <a:pt x="7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20"/>
            <p:cNvSpPr/>
            <p:nvPr/>
          </p:nvSpPr>
          <p:spPr>
            <a:xfrm>
              <a:off x="1331625" y="4572450"/>
              <a:ext cx="61425" cy="332100"/>
            </a:xfrm>
            <a:custGeom>
              <a:rect b="b" l="l" r="r" t="t"/>
              <a:pathLst>
                <a:path extrusionOk="0" h="13284" w="2457">
                  <a:moveTo>
                    <a:pt x="0" y="0"/>
                  </a:moveTo>
                  <a:lnTo>
                    <a:pt x="0" y="13283"/>
                  </a:lnTo>
                  <a:lnTo>
                    <a:pt x="2456" y="13283"/>
                  </a:lnTo>
                  <a:lnTo>
                    <a:pt x="245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20"/>
            <p:cNvSpPr/>
            <p:nvPr/>
          </p:nvSpPr>
          <p:spPr>
            <a:xfrm>
              <a:off x="1422475" y="4572450"/>
              <a:ext cx="41375" cy="332100"/>
            </a:xfrm>
            <a:custGeom>
              <a:rect b="b" l="l" r="r" t="t"/>
              <a:pathLst>
                <a:path extrusionOk="0" h="13284" w="1655">
                  <a:moveTo>
                    <a:pt x="0" y="0"/>
                  </a:moveTo>
                  <a:lnTo>
                    <a:pt x="0" y="13283"/>
                  </a:lnTo>
                  <a:lnTo>
                    <a:pt x="1654" y="13283"/>
                  </a:lnTo>
                  <a:lnTo>
                    <a:pt x="165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20"/>
            <p:cNvSpPr/>
            <p:nvPr/>
          </p:nvSpPr>
          <p:spPr>
            <a:xfrm>
              <a:off x="1497650" y="4572450"/>
              <a:ext cx="18200" cy="332100"/>
            </a:xfrm>
            <a:custGeom>
              <a:rect b="b" l="l" r="r" t="t"/>
              <a:pathLst>
                <a:path extrusionOk="0" h="13284" w="728">
                  <a:moveTo>
                    <a:pt x="1" y="0"/>
                  </a:moveTo>
                  <a:lnTo>
                    <a:pt x="1" y="13283"/>
                  </a:lnTo>
                  <a:lnTo>
                    <a:pt x="728" y="13283"/>
                  </a:lnTo>
                  <a:lnTo>
                    <a:pt x="7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20"/>
            <p:cNvSpPr/>
            <p:nvPr/>
          </p:nvSpPr>
          <p:spPr>
            <a:xfrm>
              <a:off x="1511450" y="4572450"/>
              <a:ext cx="92125" cy="332100"/>
            </a:xfrm>
            <a:custGeom>
              <a:rect b="b" l="l" r="r" t="t"/>
              <a:pathLst>
                <a:path extrusionOk="0" h="13284" w="3685">
                  <a:moveTo>
                    <a:pt x="0" y="0"/>
                  </a:moveTo>
                  <a:lnTo>
                    <a:pt x="0" y="13283"/>
                  </a:lnTo>
                  <a:lnTo>
                    <a:pt x="3684" y="13283"/>
                  </a:lnTo>
                  <a:lnTo>
                    <a:pt x="368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20"/>
            <p:cNvSpPr/>
            <p:nvPr/>
          </p:nvSpPr>
          <p:spPr>
            <a:xfrm>
              <a:off x="1660575" y="4572450"/>
              <a:ext cx="7525" cy="332100"/>
            </a:xfrm>
            <a:custGeom>
              <a:rect b="b" l="l" r="r" t="t"/>
              <a:pathLst>
                <a:path extrusionOk="0" h="13284" w="301">
                  <a:moveTo>
                    <a:pt x="0" y="0"/>
                  </a:moveTo>
                  <a:lnTo>
                    <a:pt x="0" y="13283"/>
                  </a:lnTo>
                  <a:lnTo>
                    <a:pt x="301" y="13283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20"/>
            <p:cNvSpPr/>
            <p:nvPr/>
          </p:nvSpPr>
          <p:spPr>
            <a:xfrm>
              <a:off x="1620475" y="4572450"/>
              <a:ext cx="16925" cy="332100"/>
            </a:xfrm>
            <a:custGeom>
              <a:rect b="b" l="l" r="r" t="t"/>
              <a:pathLst>
                <a:path extrusionOk="0" h="13284" w="677">
                  <a:moveTo>
                    <a:pt x="0" y="0"/>
                  </a:moveTo>
                  <a:lnTo>
                    <a:pt x="0" y="13283"/>
                  </a:lnTo>
                  <a:lnTo>
                    <a:pt x="677" y="13283"/>
                  </a:lnTo>
                  <a:lnTo>
                    <a:pt x="6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13" name="Google Shape;513;p2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"/>
          <p:cNvSpPr/>
          <p:nvPr/>
        </p:nvSpPr>
        <p:spPr>
          <a:xfrm flipH="1">
            <a:off x="305925" y="238950"/>
            <a:ext cx="8532000" cy="4665600"/>
          </a:xfrm>
          <a:prstGeom prst="snip1Rect">
            <a:avLst>
              <a:gd fmla="val 7782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3"/>
          <p:cNvSpPr/>
          <p:nvPr/>
        </p:nvSpPr>
        <p:spPr>
          <a:xfrm>
            <a:off x="719997" y="773250"/>
            <a:ext cx="4432200" cy="3597000"/>
          </a:xfrm>
          <a:prstGeom prst="roundRect">
            <a:avLst>
              <a:gd fmla="val 3089" name="adj"/>
            </a:avLst>
          </a:prstGeom>
          <a:solidFill>
            <a:schemeClr val="dk2"/>
          </a:solidFill>
          <a:ln>
            <a:noFill/>
          </a:ln>
          <a:effectLst>
            <a:outerShdw blurRad="57150" rotWithShape="0" algn="bl" dir="36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3"/>
          <p:cNvSpPr/>
          <p:nvPr/>
        </p:nvSpPr>
        <p:spPr>
          <a:xfrm>
            <a:off x="5291850" y="773250"/>
            <a:ext cx="2311500" cy="3597000"/>
          </a:xfrm>
          <a:prstGeom prst="roundRect">
            <a:avLst>
              <a:gd fmla="val 3089" name="adj"/>
            </a:avLst>
          </a:prstGeom>
          <a:solidFill>
            <a:schemeClr val="dk2"/>
          </a:solidFill>
          <a:ln>
            <a:noFill/>
          </a:ln>
          <a:effectLst>
            <a:outerShdw blurRad="57150" rotWithShape="0" algn="bl" dir="36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" name="Google Shape;49;p3"/>
          <p:cNvSpPr/>
          <p:nvPr/>
        </p:nvSpPr>
        <p:spPr>
          <a:xfrm>
            <a:off x="7697875" y="773250"/>
            <a:ext cx="1140000" cy="3597000"/>
          </a:xfrm>
          <a:prstGeom prst="rect">
            <a:avLst/>
          </a:prstGeom>
          <a:solidFill>
            <a:schemeClr val="dk2"/>
          </a:solidFill>
          <a:ln>
            <a:noFill/>
          </a:ln>
          <a:effectLst>
            <a:outerShdw blurRad="57150" rotWithShape="0" algn="bl" dir="36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3"/>
          <p:cNvSpPr/>
          <p:nvPr/>
        </p:nvSpPr>
        <p:spPr>
          <a:xfrm>
            <a:off x="7774075" y="773250"/>
            <a:ext cx="732900" cy="3597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3"/>
          <p:cNvSpPr/>
          <p:nvPr/>
        </p:nvSpPr>
        <p:spPr>
          <a:xfrm>
            <a:off x="7835375" y="989563"/>
            <a:ext cx="610562" cy="610562"/>
          </a:xfrm>
          <a:custGeom>
            <a:rect b="b" l="l" r="r" t="t"/>
            <a:pathLst>
              <a:path extrusionOk="0" h="208739" w="208739">
                <a:moveTo>
                  <a:pt x="60752" y="16987"/>
                </a:moveTo>
                <a:lnTo>
                  <a:pt x="60752" y="16987"/>
                </a:lnTo>
                <a:cubicBezTo>
                  <a:pt x="59075" y="18448"/>
                  <a:pt x="57398" y="19989"/>
                  <a:pt x="55802" y="21639"/>
                </a:cubicBezTo>
                <a:lnTo>
                  <a:pt x="52502" y="21639"/>
                </a:lnTo>
                <a:cubicBezTo>
                  <a:pt x="55180" y="19962"/>
                  <a:pt x="57939" y="18393"/>
                  <a:pt x="60752" y="16987"/>
                </a:cubicBezTo>
                <a:close/>
                <a:moveTo>
                  <a:pt x="85205" y="10198"/>
                </a:moveTo>
                <a:lnTo>
                  <a:pt x="85205" y="10198"/>
                </a:lnTo>
                <a:cubicBezTo>
                  <a:pt x="82473" y="13335"/>
                  <a:pt x="79903" y="17149"/>
                  <a:pt x="77496" y="21639"/>
                </a:cubicBezTo>
                <a:lnTo>
                  <a:pt x="65784" y="21639"/>
                </a:lnTo>
                <a:cubicBezTo>
                  <a:pt x="71734" y="16635"/>
                  <a:pt x="78280" y="12740"/>
                  <a:pt x="85205" y="10198"/>
                </a:cubicBezTo>
                <a:close/>
                <a:moveTo>
                  <a:pt x="100975" y="7222"/>
                </a:moveTo>
                <a:lnTo>
                  <a:pt x="100975" y="21639"/>
                </a:lnTo>
                <a:lnTo>
                  <a:pt x="85259" y="21639"/>
                </a:lnTo>
                <a:cubicBezTo>
                  <a:pt x="90101" y="13687"/>
                  <a:pt x="95511" y="8683"/>
                  <a:pt x="100975" y="7222"/>
                </a:cubicBezTo>
                <a:close/>
                <a:moveTo>
                  <a:pt x="107737" y="7222"/>
                </a:moveTo>
                <a:cubicBezTo>
                  <a:pt x="113228" y="8683"/>
                  <a:pt x="118638" y="13687"/>
                  <a:pt x="123452" y="21639"/>
                </a:cubicBezTo>
                <a:lnTo>
                  <a:pt x="107737" y="21639"/>
                </a:lnTo>
                <a:lnTo>
                  <a:pt x="107737" y="7222"/>
                </a:lnTo>
                <a:close/>
                <a:moveTo>
                  <a:pt x="123507" y="10198"/>
                </a:moveTo>
                <a:lnTo>
                  <a:pt x="123507" y="10198"/>
                </a:lnTo>
                <a:cubicBezTo>
                  <a:pt x="130458" y="12740"/>
                  <a:pt x="137004" y="16635"/>
                  <a:pt x="142955" y="21639"/>
                </a:cubicBezTo>
                <a:lnTo>
                  <a:pt x="131243" y="21639"/>
                </a:lnTo>
                <a:cubicBezTo>
                  <a:pt x="128835" y="17149"/>
                  <a:pt x="126239" y="13335"/>
                  <a:pt x="123507" y="10198"/>
                </a:cubicBezTo>
                <a:close/>
                <a:moveTo>
                  <a:pt x="147959" y="16987"/>
                </a:moveTo>
                <a:cubicBezTo>
                  <a:pt x="150799" y="18393"/>
                  <a:pt x="153531" y="19962"/>
                  <a:pt x="156209" y="21639"/>
                </a:cubicBezTo>
                <a:lnTo>
                  <a:pt x="152936" y="21639"/>
                </a:lnTo>
                <a:cubicBezTo>
                  <a:pt x="151313" y="19989"/>
                  <a:pt x="149663" y="18448"/>
                  <a:pt x="147959" y="16987"/>
                </a:cubicBezTo>
                <a:close/>
                <a:moveTo>
                  <a:pt x="49770" y="28402"/>
                </a:moveTo>
                <a:cubicBezTo>
                  <a:pt x="49094" y="29240"/>
                  <a:pt x="48445" y="30052"/>
                  <a:pt x="47796" y="30917"/>
                </a:cubicBezTo>
                <a:cubicBezTo>
                  <a:pt x="41764" y="38897"/>
                  <a:pt x="36841" y="47931"/>
                  <a:pt x="33135" y="57696"/>
                </a:cubicBezTo>
                <a:lnTo>
                  <a:pt x="18583" y="57696"/>
                </a:lnTo>
                <a:cubicBezTo>
                  <a:pt x="23019" y="49581"/>
                  <a:pt x="28645" y="42061"/>
                  <a:pt x="35353" y="35353"/>
                </a:cubicBezTo>
                <a:cubicBezTo>
                  <a:pt x="37815" y="32892"/>
                  <a:pt x="40384" y="30566"/>
                  <a:pt x="43062" y="28402"/>
                </a:cubicBezTo>
                <a:close/>
                <a:moveTo>
                  <a:pt x="74223" y="28402"/>
                </a:moveTo>
                <a:cubicBezTo>
                  <a:pt x="73763" y="29484"/>
                  <a:pt x="73303" y="30566"/>
                  <a:pt x="72843" y="31702"/>
                </a:cubicBezTo>
                <a:cubicBezTo>
                  <a:pt x="69760" y="39465"/>
                  <a:pt x="67244" y="48229"/>
                  <a:pt x="65324" y="57696"/>
                </a:cubicBezTo>
                <a:lnTo>
                  <a:pt x="40439" y="57696"/>
                </a:lnTo>
                <a:cubicBezTo>
                  <a:pt x="45037" y="46389"/>
                  <a:pt x="51285" y="36435"/>
                  <a:pt x="58697" y="28402"/>
                </a:cubicBezTo>
                <a:close/>
                <a:moveTo>
                  <a:pt x="100975" y="28402"/>
                </a:moveTo>
                <a:lnTo>
                  <a:pt x="100975" y="57696"/>
                </a:lnTo>
                <a:lnTo>
                  <a:pt x="72221" y="57696"/>
                </a:lnTo>
                <a:cubicBezTo>
                  <a:pt x="74034" y="49148"/>
                  <a:pt x="76333" y="41250"/>
                  <a:pt x="79146" y="34217"/>
                </a:cubicBezTo>
                <a:cubicBezTo>
                  <a:pt x="79957" y="32161"/>
                  <a:pt x="80796" y="30241"/>
                  <a:pt x="81661" y="28402"/>
                </a:cubicBezTo>
                <a:close/>
                <a:moveTo>
                  <a:pt x="127077" y="28402"/>
                </a:moveTo>
                <a:cubicBezTo>
                  <a:pt x="127943" y="30241"/>
                  <a:pt x="128781" y="32161"/>
                  <a:pt x="129593" y="34217"/>
                </a:cubicBezTo>
                <a:cubicBezTo>
                  <a:pt x="132379" y="41250"/>
                  <a:pt x="134705" y="49148"/>
                  <a:pt x="136517" y="57696"/>
                </a:cubicBezTo>
                <a:lnTo>
                  <a:pt x="107737" y="57696"/>
                </a:lnTo>
                <a:lnTo>
                  <a:pt x="107737" y="28402"/>
                </a:lnTo>
                <a:close/>
                <a:moveTo>
                  <a:pt x="150015" y="28402"/>
                </a:moveTo>
                <a:cubicBezTo>
                  <a:pt x="157453" y="36435"/>
                  <a:pt x="163675" y="46389"/>
                  <a:pt x="168300" y="57696"/>
                </a:cubicBezTo>
                <a:lnTo>
                  <a:pt x="143415" y="57696"/>
                </a:lnTo>
                <a:cubicBezTo>
                  <a:pt x="141494" y="48229"/>
                  <a:pt x="138952" y="39465"/>
                  <a:pt x="135868" y="31702"/>
                </a:cubicBezTo>
                <a:cubicBezTo>
                  <a:pt x="135435" y="30566"/>
                  <a:pt x="134975" y="29484"/>
                  <a:pt x="134489" y="28402"/>
                </a:cubicBezTo>
                <a:close/>
                <a:moveTo>
                  <a:pt x="165649" y="28402"/>
                </a:moveTo>
                <a:cubicBezTo>
                  <a:pt x="168327" y="30566"/>
                  <a:pt x="170924" y="32892"/>
                  <a:pt x="173385" y="35353"/>
                </a:cubicBezTo>
                <a:cubicBezTo>
                  <a:pt x="180093" y="42061"/>
                  <a:pt x="185720" y="49581"/>
                  <a:pt x="190129" y="57696"/>
                </a:cubicBezTo>
                <a:lnTo>
                  <a:pt x="175603" y="57696"/>
                </a:lnTo>
                <a:cubicBezTo>
                  <a:pt x="171870" y="47931"/>
                  <a:pt x="166948" y="38897"/>
                  <a:pt x="160943" y="30917"/>
                </a:cubicBezTo>
                <a:cubicBezTo>
                  <a:pt x="160293" y="30052"/>
                  <a:pt x="159617" y="29240"/>
                  <a:pt x="158968" y="28402"/>
                </a:cubicBezTo>
                <a:close/>
                <a:moveTo>
                  <a:pt x="30782" y="64458"/>
                </a:moveTo>
                <a:cubicBezTo>
                  <a:pt x="27184" y="75927"/>
                  <a:pt x="25156" y="88261"/>
                  <a:pt x="24831" y="100975"/>
                </a:cubicBezTo>
                <a:lnTo>
                  <a:pt x="6816" y="100975"/>
                </a:lnTo>
                <a:cubicBezTo>
                  <a:pt x="7249" y="88207"/>
                  <a:pt x="10143" y="75846"/>
                  <a:pt x="15229" y="64458"/>
                </a:cubicBezTo>
                <a:close/>
                <a:moveTo>
                  <a:pt x="64052" y="64458"/>
                </a:moveTo>
                <a:cubicBezTo>
                  <a:pt x="62132" y="75927"/>
                  <a:pt x="61050" y="88261"/>
                  <a:pt x="60888" y="100975"/>
                </a:cubicBezTo>
                <a:lnTo>
                  <a:pt x="31593" y="100975"/>
                </a:lnTo>
                <a:cubicBezTo>
                  <a:pt x="31945" y="88018"/>
                  <a:pt x="34163" y="75684"/>
                  <a:pt x="37923" y="64458"/>
                </a:cubicBezTo>
                <a:close/>
                <a:moveTo>
                  <a:pt x="100975" y="64458"/>
                </a:moveTo>
                <a:lnTo>
                  <a:pt x="100975" y="100975"/>
                </a:lnTo>
                <a:lnTo>
                  <a:pt x="67650" y="100975"/>
                </a:lnTo>
                <a:cubicBezTo>
                  <a:pt x="67812" y="88207"/>
                  <a:pt x="68921" y="75873"/>
                  <a:pt x="70923" y="64458"/>
                </a:cubicBezTo>
                <a:close/>
                <a:moveTo>
                  <a:pt x="137816" y="64458"/>
                </a:moveTo>
                <a:cubicBezTo>
                  <a:pt x="139790" y="75873"/>
                  <a:pt x="140926" y="88207"/>
                  <a:pt x="141089" y="100975"/>
                </a:cubicBezTo>
                <a:lnTo>
                  <a:pt x="107737" y="100975"/>
                </a:lnTo>
                <a:lnTo>
                  <a:pt x="107737" y="64458"/>
                </a:lnTo>
                <a:close/>
                <a:moveTo>
                  <a:pt x="170816" y="64458"/>
                </a:moveTo>
                <a:cubicBezTo>
                  <a:pt x="174575" y="75684"/>
                  <a:pt x="176793" y="88018"/>
                  <a:pt x="177118" y="100975"/>
                </a:cubicBezTo>
                <a:lnTo>
                  <a:pt x="147851" y="100975"/>
                </a:lnTo>
                <a:cubicBezTo>
                  <a:pt x="147689" y="88261"/>
                  <a:pt x="146607" y="75927"/>
                  <a:pt x="144659" y="64458"/>
                </a:cubicBezTo>
                <a:close/>
                <a:moveTo>
                  <a:pt x="193483" y="64458"/>
                </a:moveTo>
                <a:cubicBezTo>
                  <a:pt x="198595" y="75846"/>
                  <a:pt x="201462" y="88207"/>
                  <a:pt x="201895" y="100975"/>
                </a:cubicBezTo>
                <a:lnTo>
                  <a:pt x="183880" y="100975"/>
                </a:lnTo>
                <a:cubicBezTo>
                  <a:pt x="183583" y="88261"/>
                  <a:pt x="181554" y="75927"/>
                  <a:pt x="177957" y="64458"/>
                </a:cubicBezTo>
                <a:close/>
                <a:moveTo>
                  <a:pt x="24831" y="107737"/>
                </a:moveTo>
                <a:cubicBezTo>
                  <a:pt x="25156" y="120450"/>
                  <a:pt x="27184" y="132784"/>
                  <a:pt x="30782" y="144253"/>
                </a:cubicBezTo>
                <a:lnTo>
                  <a:pt x="15229" y="144253"/>
                </a:lnTo>
                <a:cubicBezTo>
                  <a:pt x="10143" y="132866"/>
                  <a:pt x="7249" y="120531"/>
                  <a:pt x="6816" y="107737"/>
                </a:cubicBezTo>
                <a:close/>
                <a:moveTo>
                  <a:pt x="60888" y="107737"/>
                </a:moveTo>
                <a:cubicBezTo>
                  <a:pt x="61050" y="120477"/>
                  <a:pt x="62132" y="132811"/>
                  <a:pt x="64052" y="144253"/>
                </a:cubicBezTo>
                <a:lnTo>
                  <a:pt x="37923" y="144253"/>
                </a:lnTo>
                <a:cubicBezTo>
                  <a:pt x="34163" y="133055"/>
                  <a:pt x="31945" y="120720"/>
                  <a:pt x="31593" y="107737"/>
                </a:cubicBezTo>
                <a:close/>
                <a:moveTo>
                  <a:pt x="100975" y="107737"/>
                </a:moveTo>
                <a:lnTo>
                  <a:pt x="100975" y="144253"/>
                </a:lnTo>
                <a:lnTo>
                  <a:pt x="70923" y="144253"/>
                </a:lnTo>
                <a:cubicBezTo>
                  <a:pt x="68921" y="132866"/>
                  <a:pt x="67812" y="120531"/>
                  <a:pt x="67650" y="107737"/>
                </a:cubicBezTo>
                <a:close/>
                <a:moveTo>
                  <a:pt x="141089" y="107737"/>
                </a:moveTo>
                <a:cubicBezTo>
                  <a:pt x="140926" y="120531"/>
                  <a:pt x="139790" y="132866"/>
                  <a:pt x="137816" y="144253"/>
                </a:cubicBezTo>
                <a:lnTo>
                  <a:pt x="107737" y="144253"/>
                </a:lnTo>
                <a:lnTo>
                  <a:pt x="107737" y="107737"/>
                </a:lnTo>
                <a:close/>
                <a:moveTo>
                  <a:pt x="177118" y="107737"/>
                </a:moveTo>
                <a:cubicBezTo>
                  <a:pt x="176793" y="120720"/>
                  <a:pt x="174575" y="133055"/>
                  <a:pt x="170816" y="144253"/>
                </a:cubicBezTo>
                <a:lnTo>
                  <a:pt x="144659" y="144253"/>
                </a:lnTo>
                <a:cubicBezTo>
                  <a:pt x="146607" y="132811"/>
                  <a:pt x="147689" y="120477"/>
                  <a:pt x="147851" y="107737"/>
                </a:cubicBezTo>
                <a:close/>
                <a:moveTo>
                  <a:pt x="201895" y="107737"/>
                </a:moveTo>
                <a:cubicBezTo>
                  <a:pt x="201462" y="120531"/>
                  <a:pt x="198595" y="132866"/>
                  <a:pt x="193483" y="144253"/>
                </a:cubicBezTo>
                <a:lnTo>
                  <a:pt x="177957" y="144253"/>
                </a:lnTo>
                <a:cubicBezTo>
                  <a:pt x="181554" y="132784"/>
                  <a:pt x="183583" y="120450"/>
                  <a:pt x="183880" y="107737"/>
                </a:cubicBezTo>
                <a:close/>
                <a:moveTo>
                  <a:pt x="33135" y="151016"/>
                </a:moveTo>
                <a:cubicBezTo>
                  <a:pt x="36841" y="160807"/>
                  <a:pt x="41764" y="169842"/>
                  <a:pt x="47796" y="177794"/>
                </a:cubicBezTo>
                <a:cubicBezTo>
                  <a:pt x="48445" y="178660"/>
                  <a:pt x="49094" y="179498"/>
                  <a:pt x="49770" y="180337"/>
                </a:cubicBezTo>
                <a:lnTo>
                  <a:pt x="43062" y="180337"/>
                </a:lnTo>
                <a:cubicBezTo>
                  <a:pt x="40384" y="178173"/>
                  <a:pt x="37815" y="175847"/>
                  <a:pt x="35353" y="173385"/>
                </a:cubicBezTo>
                <a:cubicBezTo>
                  <a:pt x="28645" y="166650"/>
                  <a:pt x="23019" y="159130"/>
                  <a:pt x="18583" y="151016"/>
                </a:cubicBezTo>
                <a:close/>
                <a:moveTo>
                  <a:pt x="65324" y="151016"/>
                </a:moveTo>
                <a:cubicBezTo>
                  <a:pt x="67244" y="160483"/>
                  <a:pt x="69760" y="169274"/>
                  <a:pt x="72843" y="177010"/>
                </a:cubicBezTo>
                <a:cubicBezTo>
                  <a:pt x="73303" y="178146"/>
                  <a:pt x="73763" y="179255"/>
                  <a:pt x="74223" y="180337"/>
                </a:cubicBezTo>
                <a:lnTo>
                  <a:pt x="58697" y="180337"/>
                </a:lnTo>
                <a:cubicBezTo>
                  <a:pt x="51285" y="172276"/>
                  <a:pt x="45037" y="162322"/>
                  <a:pt x="40439" y="151016"/>
                </a:cubicBezTo>
                <a:close/>
                <a:moveTo>
                  <a:pt x="100975" y="151016"/>
                </a:moveTo>
                <a:lnTo>
                  <a:pt x="100975" y="180337"/>
                </a:lnTo>
                <a:lnTo>
                  <a:pt x="81661" y="180337"/>
                </a:lnTo>
                <a:cubicBezTo>
                  <a:pt x="80796" y="178498"/>
                  <a:pt x="79957" y="176550"/>
                  <a:pt x="79146" y="174521"/>
                </a:cubicBezTo>
                <a:cubicBezTo>
                  <a:pt x="76333" y="167489"/>
                  <a:pt x="74034" y="159563"/>
                  <a:pt x="72221" y="151016"/>
                </a:cubicBezTo>
                <a:close/>
                <a:moveTo>
                  <a:pt x="136517" y="151016"/>
                </a:moveTo>
                <a:cubicBezTo>
                  <a:pt x="134705" y="159563"/>
                  <a:pt x="132379" y="167489"/>
                  <a:pt x="129593" y="174521"/>
                </a:cubicBezTo>
                <a:cubicBezTo>
                  <a:pt x="128781" y="176550"/>
                  <a:pt x="127943" y="178498"/>
                  <a:pt x="127077" y="180337"/>
                </a:cubicBezTo>
                <a:lnTo>
                  <a:pt x="107737" y="180337"/>
                </a:lnTo>
                <a:lnTo>
                  <a:pt x="107737" y="151016"/>
                </a:lnTo>
                <a:close/>
                <a:moveTo>
                  <a:pt x="168300" y="151016"/>
                </a:moveTo>
                <a:cubicBezTo>
                  <a:pt x="163675" y="162322"/>
                  <a:pt x="157453" y="172276"/>
                  <a:pt x="150015" y="180337"/>
                </a:cubicBezTo>
                <a:lnTo>
                  <a:pt x="134489" y="180337"/>
                </a:lnTo>
                <a:cubicBezTo>
                  <a:pt x="134975" y="179255"/>
                  <a:pt x="135435" y="178146"/>
                  <a:pt x="135868" y="177010"/>
                </a:cubicBezTo>
                <a:cubicBezTo>
                  <a:pt x="138952" y="169274"/>
                  <a:pt x="141494" y="160483"/>
                  <a:pt x="143415" y="151016"/>
                </a:cubicBezTo>
                <a:close/>
                <a:moveTo>
                  <a:pt x="190129" y="151016"/>
                </a:moveTo>
                <a:cubicBezTo>
                  <a:pt x="185720" y="159130"/>
                  <a:pt x="180093" y="166650"/>
                  <a:pt x="173385" y="173385"/>
                </a:cubicBezTo>
                <a:cubicBezTo>
                  <a:pt x="170924" y="175847"/>
                  <a:pt x="168327" y="178173"/>
                  <a:pt x="165649" y="180337"/>
                </a:cubicBezTo>
                <a:lnTo>
                  <a:pt x="158968" y="180337"/>
                </a:lnTo>
                <a:cubicBezTo>
                  <a:pt x="159617" y="179498"/>
                  <a:pt x="160293" y="178660"/>
                  <a:pt x="160943" y="177794"/>
                </a:cubicBezTo>
                <a:cubicBezTo>
                  <a:pt x="166948" y="169842"/>
                  <a:pt x="171870" y="160807"/>
                  <a:pt x="175603" y="151016"/>
                </a:cubicBezTo>
                <a:close/>
                <a:moveTo>
                  <a:pt x="55802" y="187099"/>
                </a:moveTo>
                <a:cubicBezTo>
                  <a:pt x="57398" y="188722"/>
                  <a:pt x="59075" y="190291"/>
                  <a:pt x="60752" y="191752"/>
                </a:cubicBezTo>
                <a:cubicBezTo>
                  <a:pt x="57939" y="190318"/>
                  <a:pt x="55180" y="188776"/>
                  <a:pt x="52502" y="187099"/>
                </a:cubicBezTo>
                <a:close/>
                <a:moveTo>
                  <a:pt x="156209" y="187099"/>
                </a:moveTo>
                <a:cubicBezTo>
                  <a:pt x="153531" y="188776"/>
                  <a:pt x="150799" y="190318"/>
                  <a:pt x="147959" y="191752"/>
                </a:cubicBezTo>
                <a:cubicBezTo>
                  <a:pt x="149663" y="190291"/>
                  <a:pt x="151313" y="188722"/>
                  <a:pt x="152936" y="187099"/>
                </a:cubicBezTo>
                <a:close/>
                <a:moveTo>
                  <a:pt x="77496" y="187099"/>
                </a:moveTo>
                <a:cubicBezTo>
                  <a:pt x="79903" y="191562"/>
                  <a:pt x="82473" y="195403"/>
                  <a:pt x="85205" y="198541"/>
                </a:cubicBezTo>
                <a:cubicBezTo>
                  <a:pt x="78280" y="195998"/>
                  <a:pt x="71734" y="192103"/>
                  <a:pt x="65784" y="187099"/>
                </a:cubicBezTo>
                <a:close/>
                <a:moveTo>
                  <a:pt x="142955" y="187099"/>
                </a:moveTo>
                <a:cubicBezTo>
                  <a:pt x="137004" y="192103"/>
                  <a:pt x="130458" y="195998"/>
                  <a:pt x="123507" y="198541"/>
                </a:cubicBezTo>
                <a:cubicBezTo>
                  <a:pt x="126239" y="195403"/>
                  <a:pt x="128835" y="191562"/>
                  <a:pt x="131243" y="187099"/>
                </a:cubicBezTo>
                <a:close/>
                <a:moveTo>
                  <a:pt x="100975" y="187099"/>
                </a:moveTo>
                <a:lnTo>
                  <a:pt x="100975" y="201516"/>
                </a:lnTo>
                <a:cubicBezTo>
                  <a:pt x="95511" y="200029"/>
                  <a:pt x="90101" y="195052"/>
                  <a:pt x="85259" y="187099"/>
                </a:cubicBezTo>
                <a:close/>
                <a:moveTo>
                  <a:pt x="123452" y="187099"/>
                </a:moveTo>
                <a:cubicBezTo>
                  <a:pt x="118638" y="195052"/>
                  <a:pt x="113228" y="200029"/>
                  <a:pt x="107737" y="201516"/>
                </a:cubicBezTo>
                <a:lnTo>
                  <a:pt x="107737" y="187099"/>
                </a:lnTo>
                <a:close/>
                <a:moveTo>
                  <a:pt x="104356" y="0"/>
                </a:moveTo>
                <a:cubicBezTo>
                  <a:pt x="76495" y="0"/>
                  <a:pt x="50284" y="10847"/>
                  <a:pt x="30566" y="30566"/>
                </a:cubicBezTo>
                <a:cubicBezTo>
                  <a:pt x="10847" y="50284"/>
                  <a:pt x="0" y="76495"/>
                  <a:pt x="0" y="104356"/>
                </a:cubicBezTo>
                <a:cubicBezTo>
                  <a:pt x="0" y="132243"/>
                  <a:pt x="10847" y="158454"/>
                  <a:pt x="30566" y="178173"/>
                </a:cubicBezTo>
                <a:cubicBezTo>
                  <a:pt x="50284" y="197865"/>
                  <a:pt x="76495" y="208739"/>
                  <a:pt x="104356" y="208739"/>
                </a:cubicBezTo>
                <a:cubicBezTo>
                  <a:pt x="132243" y="208739"/>
                  <a:pt x="158454" y="197865"/>
                  <a:pt x="178173" y="178173"/>
                </a:cubicBezTo>
                <a:cubicBezTo>
                  <a:pt x="197865" y="158454"/>
                  <a:pt x="208739" y="132243"/>
                  <a:pt x="208739" y="104356"/>
                </a:cubicBezTo>
                <a:cubicBezTo>
                  <a:pt x="208739" y="76495"/>
                  <a:pt x="197865" y="50284"/>
                  <a:pt x="178173" y="30566"/>
                </a:cubicBezTo>
                <a:cubicBezTo>
                  <a:pt x="158454" y="10847"/>
                  <a:pt x="132243" y="0"/>
                  <a:pt x="10435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3"/>
          <p:cNvSpPr/>
          <p:nvPr/>
        </p:nvSpPr>
        <p:spPr>
          <a:xfrm>
            <a:off x="7974600" y="3813138"/>
            <a:ext cx="332100" cy="340800"/>
          </a:xfrm>
          <a:prstGeom prst="roundRect">
            <a:avLst>
              <a:gd fmla="val 14972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3"/>
          <p:cNvSpPr/>
          <p:nvPr/>
        </p:nvSpPr>
        <p:spPr>
          <a:xfrm>
            <a:off x="8005675" y="3915674"/>
            <a:ext cx="269948" cy="135726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dk2"/>
                </a:solidFill>
                <a:latin typeface="Fahkwang"/>
              </a:rPr>
              <a:t>SL</a:t>
            </a:r>
          </a:p>
        </p:txBody>
      </p:sp>
      <p:grpSp>
        <p:nvGrpSpPr>
          <p:cNvPr id="54" name="Google Shape;54;p3"/>
          <p:cNvGrpSpPr/>
          <p:nvPr/>
        </p:nvGrpSpPr>
        <p:grpSpPr>
          <a:xfrm rot="5400000">
            <a:off x="7459425" y="2602788"/>
            <a:ext cx="1362175" cy="332100"/>
            <a:chOff x="305925" y="4572450"/>
            <a:chExt cx="1362175" cy="332100"/>
          </a:xfrm>
        </p:grpSpPr>
        <p:sp>
          <p:nvSpPr>
            <p:cNvPr id="55" name="Google Shape;55;p3"/>
            <p:cNvSpPr/>
            <p:nvPr/>
          </p:nvSpPr>
          <p:spPr>
            <a:xfrm>
              <a:off x="305925" y="4572450"/>
              <a:ext cx="32600" cy="332100"/>
            </a:xfrm>
            <a:custGeom>
              <a:rect b="b" l="l" r="r" t="t"/>
              <a:pathLst>
                <a:path extrusionOk="0" h="13284" w="1304">
                  <a:moveTo>
                    <a:pt x="0" y="0"/>
                  </a:moveTo>
                  <a:lnTo>
                    <a:pt x="0" y="13283"/>
                  </a:lnTo>
                  <a:lnTo>
                    <a:pt x="1304" y="13283"/>
                  </a:lnTo>
                  <a:lnTo>
                    <a:pt x="130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3"/>
            <p:cNvSpPr/>
            <p:nvPr/>
          </p:nvSpPr>
          <p:spPr>
            <a:xfrm>
              <a:off x="377975" y="4572450"/>
              <a:ext cx="36375" cy="332100"/>
            </a:xfrm>
            <a:custGeom>
              <a:rect b="b" l="l" r="r" t="t"/>
              <a:pathLst>
                <a:path extrusionOk="0" h="13284" w="1455">
                  <a:moveTo>
                    <a:pt x="1" y="0"/>
                  </a:moveTo>
                  <a:lnTo>
                    <a:pt x="1" y="13283"/>
                  </a:lnTo>
                  <a:lnTo>
                    <a:pt x="1454" y="13283"/>
                  </a:lnTo>
                  <a:lnTo>
                    <a:pt x="145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3"/>
            <p:cNvSpPr/>
            <p:nvPr/>
          </p:nvSpPr>
          <p:spPr>
            <a:xfrm>
              <a:off x="419950" y="4572450"/>
              <a:ext cx="72725" cy="332100"/>
            </a:xfrm>
            <a:custGeom>
              <a:rect b="b" l="l" r="r" t="t"/>
              <a:pathLst>
                <a:path extrusionOk="0" h="13284" w="2909">
                  <a:moveTo>
                    <a:pt x="1" y="0"/>
                  </a:moveTo>
                  <a:lnTo>
                    <a:pt x="1" y="13283"/>
                  </a:lnTo>
                  <a:lnTo>
                    <a:pt x="2908" y="13283"/>
                  </a:lnTo>
                  <a:lnTo>
                    <a:pt x="29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3"/>
            <p:cNvSpPr/>
            <p:nvPr/>
          </p:nvSpPr>
          <p:spPr>
            <a:xfrm>
              <a:off x="507050" y="4572450"/>
              <a:ext cx="18825" cy="332100"/>
            </a:xfrm>
            <a:custGeom>
              <a:rect b="b" l="l" r="r" t="t"/>
              <a:pathLst>
                <a:path extrusionOk="0" h="13284" w="753">
                  <a:moveTo>
                    <a:pt x="1" y="0"/>
                  </a:moveTo>
                  <a:lnTo>
                    <a:pt x="1" y="13283"/>
                  </a:lnTo>
                  <a:lnTo>
                    <a:pt x="752" y="13283"/>
                  </a:lnTo>
                  <a:lnTo>
                    <a:pt x="75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3"/>
            <p:cNvSpPr/>
            <p:nvPr/>
          </p:nvSpPr>
          <p:spPr>
            <a:xfrm>
              <a:off x="558425" y="4572450"/>
              <a:ext cx="61425" cy="332100"/>
            </a:xfrm>
            <a:custGeom>
              <a:rect b="b" l="l" r="r" t="t"/>
              <a:pathLst>
                <a:path extrusionOk="0" h="13284" w="2457">
                  <a:moveTo>
                    <a:pt x="1" y="0"/>
                  </a:moveTo>
                  <a:lnTo>
                    <a:pt x="1" y="13283"/>
                  </a:lnTo>
                  <a:lnTo>
                    <a:pt x="2457" y="13283"/>
                  </a:lnTo>
                  <a:lnTo>
                    <a:pt x="245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3"/>
            <p:cNvSpPr/>
            <p:nvPr/>
          </p:nvSpPr>
          <p:spPr>
            <a:xfrm>
              <a:off x="643650" y="4572450"/>
              <a:ext cx="23200" cy="332100"/>
            </a:xfrm>
            <a:custGeom>
              <a:rect b="b" l="l" r="r" t="t"/>
              <a:pathLst>
                <a:path extrusionOk="0" h="13284" w="928">
                  <a:moveTo>
                    <a:pt x="0" y="0"/>
                  </a:moveTo>
                  <a:lnTo>
                    <a:pt x="0" y="13283"/>
                  </a:lnTo>
                  <a:lnTo>
                    <a:pt x="928" y="13283"/>
                  </a:lnTo>
                  <a:lnTo>
                    <a:pt x="9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3"/>
            <p:cNvSpPr/>
            <p:nvPr/>
          </p:nvSpPr>
          <p:spPr>
            <a:xfrm>
              <a:off x="725100" y="4572450"/>
              <a:ext cx="18200" cy="332100"/>
            </a:xfrm>
            <a:custGeom>
              <a:rect b="b" l="l" r="r" t="t"/>
              <a:pathLst>
                <a:path extrusionOk="0" h="13284" w="728">
                  <a:moveTo>
                    <a:pt x="0" y="0"/>
                  </a:moveTo>
                  <a:lnTo>
                    <a:pt x="0" y="13283"/>
                  </a:lnTo>
                  <a:lnTo>
                    <a:pt x="727" y="13283"/>
                  </a:lnTo>
                  <a:lnTo>
                    <a:pt x="72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3"/>
            <p:cNvSpPr/>
            <p:nvPr/>
          </p:nvSpPr>
          <p:spPr>
            <a:xfrm>
              <a:off x="757675" y="4572450"/>
              <a:ext cx="72700" cy="332100"/>
            </a:xfrm>
            <a:custGeom>
              <a:rect b="b" l="l" r="r" t="t"/>
              <a:pathLst>
                <a:path extrusionOk="0" h="13284" w="2908">
                  <a:moveTo>
                    <a:pt x="1" y="0"/>
                  </a:moveTo>
                  <a:lnTo>
                    <a:pt x="1" y="13283"/>
                  </a:lnTo>
                  <a:lnTo>
                    <a:pt x="2908" y="13283"/>
                  </a:lnTo>
                  <a:lnTo>
                    <a:pt x="29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3"/>
            <p:cNvSpPr/>
            <p:nvPr/>
          </p:nvSpPr>
          <p:spPr>
            <a:xfrm>
              <a:off x="872975" y="4572450"/>
              <a:ext cx="36350" cy="332100"/>
            </a:xfrm>
            <a:custGeom>
              <a:rect b="b" l="l" r="r" t="t"/>
              <a:pathLst>
                <a:path extrusionOk="0" h="13284" w="1454">
                  <a:moveTo>
                    <a:pt x="0" y="0"/>
                  </a:moveTo>
                  <a:lnTo>
                    <a:pt x="0" y="13283"/>
                  </a:lnTo>
                  <a:lnTo>
                    <a:pt x="1454" y="13283"/>
                  </a:lnTo>
                  <a:lnTo>
                    <a:pt x="145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3"/>
            <p:cNvSpPr/>
            <p:nvPr/>
          </p:nvSpPr>
          <p:spPr>
            <a:xfrm>
              <a:off x="931250" y="4572450"/>
              <a:ext cx="77700" cy="332100"/>
            </a:xfrm>
            <a:custGeom>
              <a:rect b="b" l="l" r="r" t="t"/>
              <a:pathLst>
                <a:path extrusionOk="0" h="13284" w="3108">
                  <a:moveTo>
                    <a:pt x="0" y="0"/>
                  </a:moveTo>
                  <a:lnTo>
                    <a:pt x="0" y="13283"/>
                  </a:lnTo>
                  <a:lnTo>
                    <a:pt x="3108" y="13283"/>
                  </a:lnTo>
                  <a:lnTo>
                    <a:pt x="31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3"/>
            <p:cNvSpPr/>
            <p:nvPr/>
          </p:nvSpPr>
          <p:spPr>
            <a:xfrm>
              <a:off x="1030225" y="4572450"/>
              <a:ext cx="37000" cy="332100"/>
            </a:xfrm>
            <a:custGeom>
              <a:rect b="b" l="l" r="r" t="t"/>
              <a:pathLst>
                <a:path extrusionOk="0" h="13284" w="1480">
                  <a:moveTo>
                    <a:pt x="1" y="0"/>
                  </a:moveTo>
                  <a:lnTo>
                    <a:pt x="1" y="13283"/>
                  </a:lnTo>
                  <a:lnTo>
                    <a:pt x="1480" y="13283"/>
                  </a:lnTo>
                  <a:lnTo>
                    <a:pt x="148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3"/>
            <p:cNvSpPr/>
            <p:nvPr/>
          </p:nvSpPr>
          <p:spPr>
            <a:xfrm>
              <a:off x="1079100" y="4572450"/>
              <a:ext cx="32000" cy="332100"/>
            </a:xfrm>
            <a:custGeom>
              <a:rect b="b" l="l" r="r" t="t"/>
              <a:pathLst>
                <a:path extrusionOk="0" h="13284" w="1280">
                  <a:moveTo>
                    <a:pt x="1" y="0"/>
                  </a:moveTo>
                  <a:lnTo>
                    <a:pt x="1" y="13283"/>
                  </a:lnTo>
                  <a:lnTo>
                    <a:pt x="1279" y="13283"/>
                  </a:lnTo>
                  <a:lnTo>
                    <a:pt x="12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3"/>
            <p:cNvSpPr/>
            <p:nvPr/>
          </p:nvSpPr>
          <p:spPr>
            <a:xfrm>
              <a:off x="1133625" y="4572450"/>
              <a:ext cx="36975" cy="332100"/>
            </a:xfrm>
            <a:custGeom>
              <a:rect b="b" l="l" r="r" t="t"/>
              <a:pathLst>
                <a:path extrusionOk="0" h="13284" w="1479">
                  <a:moveTo>
                    <a:pt x="0" y="0"/>
                  </a:moveTo>
                  <a:lnTo>
                    <a:pt x="0" y="13283"/>
                  </a:lnTo>
                  <a:lnTo>
                    <a:pt x="1479" y="13283"/>
                  </a:lnTo>
                  <a:lnTo>
                    <a:pt x="14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3"/>
            <p:cNvSpPr/>
            <p:nvPr/>
          </p:nvSpPr>
          <p:spPr>
            <a:xfrm>
              <a:off x="1192525" y="4572450"/>
              <a:ext cx="73325" cy="332100"/>
            </a:xfrm>
            <a:custGeom>
              <a:rect b="b" l="l" r="r" t="t"/>
              <a:pathLst>
                <a:path extrusionOk="0" h="13284" w="2933">
                  <a:moveTo>
                    <a:pt x="0" y="0"/>
                  </a:moveTo>
                  <a:lnTo>
                    <a:pt x="0" y="13283"/>
                  </a:lnTo>
                  <a:lnTo>
                    <a:pt x="2933" y="13283"/>
                  </a:lnTo>
                  <a:lnTo>
                    <a:pt x="293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3"/>
            <p:cNvSpPr/>
            <p:nvPr/>
          </p:nvSpPr>
          <p:spPr>
            <a:xfrm>
              <a:off x="1280225" y="4572450"/>
              <a:ext cx="18200" cy="332100"/>
            </a:xfrm>
            <a:custGeom>
              <a:rect b="b" l="l" r="r" t="t"/>
              <a:pathLst>
                <a:path extrusionOk="0" h="13284" w="728">
                  <a:moveTo>
                    <a:pt x="1" y="0"/>
                  </a:moveTo>
                  <a:lnTo>
                    <a:pt x="1" y="13283"/>
                  </a:lnTo>
                  <a:lnTo>
                    <a:pt x="728" y="13283"/>
                  </a:lnTo>
                  <a:lnTo>
                    <a:pt x="7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3"/>
            <p:cNvSpPr/>
            <p:nvPr/>
          </p:nvSpPr>
          <p:spPr>
            <a:xfrm>
              <a:off x="1331625" y="4572450"/>
              <a:ext cx="61425" cy="332100"/>
            </a:xfrm>
            <a:custGeom>
              <a:rect b="b" l="l" r="r" t="t"/>
              <a:pathLst>
                <a:path extrusionOk="0" h="13284" w="2457">
                  <a:moveTo>
                    <a:pt x="0" y="0"/>
                  </a:moveTo>
                  <a:lnTo>
                    <a:pt x="0" y="13283"/>
                  </a:lnTo>
                  <a:lnTo>
                    <a:pt x="2456" y="13283"/>
                  </a:lnTo>
                  <a:lnTo>
                    <a:pt x="245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3"/>
            <p:cNvSpPr/>
            <p:nvPr/>
          </p:nvSpPr>
          <p:spPr>
            <a:xfrm>
              <a:off x="1422475" y="4572450"/>
              <a:ext cx="41375" cy="332100"/>
            </a:xfrm>
            <a:custGeom>
              <a:rect b="b" l="l" r="r" t="t"/>
              <a:pathLst>
                <a:path extrusionOk="0" h="13284" w="1655">
                  <a:moveTo>
                    <a:pt x="0" y="0"/>
                  </a:moveTo>
                  <a:lnTo>
                    <a:pt x="0" y="13283"/>
                  </a:lnTo>
                  <a:lnTo>
                    <a:pt x="1654" y="13283"/>
                  </a:lnTo>
                  <a:lnTo>
                    <a:pt x="165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3"/>
            <p:cNvSpPr/>
            <p:nvPr/>
          </p:nvSpPr>
          <p:spPr>
            <a:xfrm>
              <a:off x="1497650" y="4572450"/>
              <a:ext cx="18200" cy="332100"/>
            </a:xfrm>
            <a:custGeom>
              <a:rect b="b" l="l" r="r" t="t"/>
              <a:pathLst>
                <a:path extrusionOk="0" h="13284" w="728">
                  <a:moveTo>
                    <a:pt x="1" y="0"/>
                  </a:moveTo>
                  <a:lnTo>
                    <a:pt x="1" y="13283"/>
                  </a:lnTo>
                  <a:lnTo>
                    <a:pt x="728" y="13283"/>
                  </a:lnTo>
                  <a:lnTo>
                    <a:pt x="7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3"/>
            <p:cNvSpPr/>
            <p:nvPr/>
          </p:nvSpPr>
          <p:spPr>
            <a:xfrm>
              <a:off x="1511450" y="4572450"/>
              <a:ext cx="92125" cy="332100"/>
            </a:xfrm>
            <a:custGeom>
              <a:rect b="b" l="l" r="r" t="t"/>
              <a:pathLst>
                <a:path extrusionOk="0" h="13284" w="3685">
                  <a:moveTo>
                    <a:pt x="0" y="0"/>
                  </a:moveTo>
                  <a:lnTo>
                    <a:pt x="0" y="13283"/>
                  </a:lnTo>
                  <a:lnTo>
                    <a:pt x="3684" y="13283"/>
                  </a:lnTo>
                  <a:lnTo>
                    <a:pt x="368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3"/>
            <p:cNvSpPr/>
            <p:nvPr/>
          </p:nvSpPr>
          <p:spPr>
            <a:xfrm>
              <a:off x="1660575" y="4572450"/>
              <a:ext cx="7525" cy="332100"/>
            </a:xfrm>
            <a:custGeom>
              <a:rect b="b" l="l" r="r" t="t"/>
              <a:pathLst>
                <a:path extrusionOk="0" h="13284" w="301">
                  <a:moveTo>
                    <a:pt x="0" y="0"/>
                  </a:moveTo>
                  <a:lnTo>
                    <a:pt x="0" y="13283"/>
                  </a:lnTo>
                  <a:lnTo>
                    <a:pt x="301" y="13283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3"/>
            <p:cNvSpPr/>
            <p:nvPr/>
          </p:nvSpPr>
          <p:spPr>
            <a:xfrm>
              <a:off x="1620475" y="4572450"/>
              <a:ext cx="16925" cy="332100"/>
            </a:xfrm>
            <a:custGeom>
              <a:rect b="b" l="l" r="r" t="t"/>
              <a:pathLst>
                <a:path extrusionOk="0" h="13284" w="677">
                  <a:moveTo>
                    <a:pt x="0" y="0"/>
                  </a:moveTo>
                  <a:lnTo>
                    <a:pt x="0" y="13283"/>
                  </a:lnTo>
                  <a:lnTo>
                    <a:pt x="677" y="13283"/>
                  </a:lnTo>
                  <a:lnTo>
                    <a:pt x="6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" name="Google Shape;76;p3"/>
          <p:cNvSpPr/>
          <p:nvPr/>
        </p:nvSpPr>
        <p:spPr>
          <a:xfrm flipH="1">
            <a:off x="8054547" y="453300"/>
            <a:ext cx="172200" cy="17220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3"/>
          <p:cNvSpPr/>
          <p:nvPr/>
        </p:nvSpPr>
        <p:spPr>
          <a:xfrm flipH="1">
            <a:off x="8054547" y="4518000"/>
            <a:ext cx="172200" cy="17220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3"/>
          <p:cNvSpPr/>
          <p:nvPr/>
        </p:nvSpPr>
        <p:spPr>
          <a:xfrm flipH="1">
            <a:off x="751347" y="464575"/>
            <a:ext cx="172200" cy="17220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3"/>
          <p:cNvSpPr txBox="1"/>
          <p:nvPr>
            <p:ph type="title"/>
          </p:nvPr>
        </p:nvSpPr>
        <p:spPr>
          <a:xfrm>
            <a:off x="1058850" y="2022988"/>
            <a:ext cx="3754500" cy="14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5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80" name="Google Shape;80;p3"/>
          <p:cNvSpPr txBox="1"/>
          <p:nvPr>
            <p:ph hasCustomPrompt="1" idx="2" type="title"/>
          </p:nvPr>
        </p:nvSpPr>
        <p:spPr>
          <a:xfrm>
            <a:off x="1058850" y="1181188"/>
            <a:ext cx="20691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81" name="Google Shape;81;p3"/>
          <p:cNvSpPr txBox="1"/>
          <p:nvPr>
            <p:ph idx="1" type="subTitle"/>
          </p:nvPr>
        </p:nvSpPr>
        <p:spPr>
          <a:xfrm>
            <a:off x="1058850" y="3446913"/>
            <a:ext cx="3754500" cy="51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"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21"/>
          <p:cNvSpPr/>
          <p:nvPr/>
        </p:nvSpPr>
        <p:spPr>
          <a:xfrm flipH="1">
            <a:off x="305925" y="238950"/>
            <a:ext cx="8532000" cy="4665600"/>
          </a:xfrm>
          <a:prstGeom prst="snip1Rect">
            <a:avLst>
              <a:gd fmla="val 7782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6" name="Google Shape;516;p21"/>
          <p:cNvSpPr/>
          <p:nvPr/>
        </p:nvSpPr>
        <p:spPr>
          <a:xfrm>
            <a:off x="1353688" y="773250"/>
            <a:ext cx="6154800" cy="3597000"/>
          </a:xfrm>
          <a:prstGeom prst="roundRect">
            <a:avLst>
              <a:gd fmla="val 3089" name="adj"/>
            </a:avLst>
          </a:prstGeom>
          <a:solidFill>
            <a:schemeClr val="dk2"/>
          </a:solidFill>
          <a:ln>
            <a:noFill/>
          </a:ln>
          <a:effectLst>
            <a:outerShdw blurRad="57150" rotWithShape="0" algn="bl" dir="36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" name="Google Shape;517;p21"/>
          <p:cNvSpPr/>
          <p:nvPr/>
        </p:nvSpPr>
        <p:spPr>
          <a:xfrm>
            <a:off x="7697875" y="773250"/>
            <a:ext cx="1140000" cy="3597000"/>
          </a:xfrm>
          <a:prstGeom prst="rect">
            <a:avLst/>
          </a:prstGeom>
          <a:solidFill>
            <a:schemeClr val="dk2"/>
          </a:solidFill>
          <a:ln>
            <a:noFill/>
          </a:ln>
          <a:effectLst>
            <a:outerShdw blurRad="57150" rotWithShape="0" algn="bl" dir="36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8" name="Google Shape;518;p21"/>
          <p:cNvSpPr/>
          <p:nvPr/>
        </p:nvSpPr>
        <p:spPr>
          <a:xfrm>
            <a:off x="7774075" y="773250"/>
            <a:ext cx="732900" cy="3597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9" name="Google Shape;519;p21"/>
          <p:cNvSpPr/>
          <p:nvPr/>
        </p:nvSpPr>
        <p:spPr>
          <a:xfrm>
            <a:off x="713100" y="782050"/>
            <a:ext cx="359700" cy="340800"/>
          </a:xfrm>
          <a:prstGeom prst="roundRect">
            <a:avLst>
              <a:gd fmla="val 31998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" name="Google Shape;520;p21"/>
          <p:cNvSpPr/>
          <p:nvPr/>
        </p:nvSpPr>
        <p:spPr>
          <a:xfrm flipH="1">
            <a:off x="806847" y="4206850"/>
            <a:ext cx="172200" cy="17220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" name="Google Shape;521;p21"/>
          <p:cNvSpPr/>
          <p:nvPr/>
        </p:nvSpPr>
        <p:spPr>
          <a:xfrm>
            <a:off x="7835375" y="989563"/>
            <a:ext cx="610562" cy="610562"/>
          </a:xfrm>
          <a:custGeom>
            <a:rect b="b" l="l" r="r" t="t"/>
            <a:pathLst>
              <a:path extrusionOk="0" h="208739" w="208739">
                <a:moveTo>
                  <a:pt x="60752" y="16987"/>
                </a:moveTo>
                <a:lnTo>
                  <a:pt x="60752" y="16987"/>
                </a:lnTo>
                <a:cubicBezTo>
                  <a:pt x="59075" y="18448"/>
                  <a:pt x="57398" y="19989"/>
                  <a:pt x="55802" y="21639"/>
                </a:cubicBezTo>
                <a:lnTo>
                  <a:pt x="52502" y="21639"/>
                </a:lnTo>
                <a:cubicBezTo>
                  <a:pt x="55180" y="19962"/>
                  <a:pt x="57939" y="18393"/>
                  <a:pt x="60752" y="16987"/>
                </a:cubicBezTo>
                <a:close/>
                <a:moveTo>
                  <a:pt x="85205" y="10198"/>
                </a:moveTo>
                <a:lnTo>
                  <a:pt x="85205" y="10198"/>
                </a:lnTo>
                <a:cubicBezTo>
                  <a:pt x="82473" y="13335"/>
                  <a:pt x="79903" y="17149"/>
                  <a:pt x="77496" y="21639"/>
                </a:cubicBezTo>
                <a:lnTo>
                  <a:pt x="65784" y="21639"/>
                </a:lnTo>
                <a:cubicBezTo>
                  <a:pt x="71734" y="16635"/>
                  <a:pt x="78280" y="12740"/>
                  <a:pt x="85205" y="10198"/>
                </a:cubicBezTo>
                <a:close/>
                <a:moveTo>
                  <a:pt x="100975" y="7222"/>
                </a:moveTo>
                <a:lnTo>
                  <a:pt x="100975" y="21639"/>
                </a:lnTo>
                <a:lnTo>
                  <a:pt x="85259" y="21639"/>
                </a:lnTo>
                <a:cubicBezTo>
                  <a:pt x="90101" y="13687"/>
                  <a:pt x="95511" y="8683"/>
                  <a:pt x="100975" y="7222"/>
                </a:cubicBezTo>
                <a:close/>
                <a:moveTo>
                  <a:pt x="107737" y="7222"/>
                </a:moveTo>
                <a:cubicBezTo>
                  <a:pt x="113228" y="8683"/>
                  <a:pt x="118638" y="13687"/>
                  <a:pt x="123452" y="21639"/>
                </a:cubicBezTo>
                <a:lnTo>
                  <a:pt x="107737" y="21639"/>
                </a:lnTo>
                <a:lnTo>
                  <a:pt x="107737" y="7222"/>
                </a:lnTo>
                <a:close/>
                <a:moveTo>
                  <a:pt x="123507" y="10198"/>
                </a:moveTo>
                <a:lnTo>
                  <a:pt x="123507" y="10198"/>
                </a:lnTo>
                <a:cubicBezTo>
                  <a:pt x="130458" y="12740"/>
                  <a:pt x="137004" y="16635"/>
                  <a:pt x="142955" y="21639"/>
                </a:cubicBezTo>
                <a:lnTo>
                  <a:pt x="131243" y="21639"/>
                </a:lnTo>
                <a:cubicBezTo>
                  <a:pt x="128835" y="17149"/>
                  <a:pt x="126239" y="13335"/>
                  <a:pt x="123507" y="10198"/>
                </a:cubicBezTo>
                <a:close/>
                <a:moveTo>
                  <a:pt x="147959" y="16987"/>
                </a:moveTo>
                <a:cubicBezTo>
                  <a:pt x="150799" y="18393"/>
                  <a:pt x="153531" y="19962"/>
                  <a:pt x="156209" y="21639"/>
                </a:cubicBezTo>
                <a:lnTo>
                  <a:pt x="152936" y="21639"/>
                </a:lnTo>
                <a:cubicBezTo>
                  <a:pt x="151313" y="19989"/>
                  <a:pt x="149663" y="18448"/>
                  <a:pt x="147959" y="16987"/>
                </a:cubicBezTo>
                <a:close/>
                <a:moveTo>
                  <a:pt x="49770" y="28402"/>
                </a:moveTo>
                <a:cubicBezTo>
                  <a:pt x="49094" y="29240"/>
                  <a:pt x="48445" y="30052"/>
                  <a:pt x="47796" y="30917"/>
                </a:cubicBezTo>
                <a:cubicBezTo>
                  <a:pt x="41764" y="38897"/>
                  <a:pt x="36841" y="47931"/>
                  <a:pt x="33135" y="57696"/>
                </a:cubicBezTo>
                <a:lnTo>
                  <a:pt x="18583" y="57696"/>
                </a:lnTo>
                <a:cubicBezTo>
                  <a:pt x="23019" y="49581"/>
                  <a:pt x="28645" y="42061"/>
                  <a:pt x="35353" y="35353"/>
                </a:cubicBezTo>
                <a:cubicBezTo>
                  <a:pt x="37815" y="32892"/>
                  <a:pt x="40384" y="30566"/>
                  <a:pt x="43062" y="28402"/>
                </a:cubicBezTo>
                <a:close/>
                <a:moveTo>
                  <a:pt x="74223" y="28402"/>
                </a:moveTo>
                <a:cubicBezTo>
                  <a:pt x="73763" y="29484"/>
                  <a:pt x="73303" y="30566"/>
                  <a:pt x="72843" y="31702"/>
                </a:cubicBezTo>
                <a:cubicBezTo>
                  <a:pt x="69760" y="39465"/>
                  <a:pt x="67244" y="48229"/>
                  <a:pt x="65324" y="57696"/>
                </a:cubicBezTo>
                <a:lnTo>
                  <a:pt x="40439" y="57696"/>
                </a:lnTo>
                <a:cubicBezTo>
                  <a:pt x="45037" y="46389"/>
                  <a:pt x="51285" y="36435"/>
                  <a:pt x="58697" y="28402"/>
                </a:cubicBezTo>
                <a:close/>
                <a:moveTo>
                  <a:pt x="100975" y="28402"/>
                </a:moveTo>
                <a:lnTo>
                  <a:pt x="100975" y="57696"/>
                </a:lnTo>
                <a:lnTo>
                  <a:pt x="72221" y="57696"/>
                </a:lnTo>
                <a:cubicBezTo>
                  <a:pt x="74034" y="49148"/>
                  <a:pt x="76333" y="41250"/>
                  <a:pt x="79146" y="34217"/>
                </a:cubicBezTo>
                <a:cubicBezTo>
                  <a:pt x="79957" y="32161"/>
                  <a:pt x="80796" y="30241"/>
                  <a:pt x="81661" y="28402"/>
                </a:cubicBezTo>
                <a:close/>
                <a:moveTo>
                  <a:pt x="127077" y="28402"/>
                </a:moveTo>
                <a:cubicBezTo>
                  <a:pt x="127943" y="30241"/>
                  <a:pt x="128781" y="32161"/>
                  <a:pt x="129593" y="34217"/>
                </a:cubicBezTo>
                <a:cubicBezTo>
                  <a:pt x="132379" y="41250"/>
                  <a:pt x="134705" y="49148"/>
                  <a:pt x="136517" y="57696"/>
                </a:cubicBezTo>
                <a:lnTo>
                  <a:pt x="107737" y="57696"/>
                </a:lnTo>
                <a:lnTo>
                  <a:pt x="107737" y="28402"/>
                </a:lnTo>
                <a:close/>
                <a:moveTo>
                  <a:pt x="150015" y="28402"/>
                </a:moveTo>
                <a:cubicBezTo>
                  <a:pt x="157453" y="36435"/>
                  <a:pt x="163675" y="46389"/>
                  <a:pt x="168300" y="57696"/>
                </a:cubicBezTo>
                <a:lnTo>
                  <a:pt x="143415" y="57696"/>
                </a:lnTo>
                <a:cubicBezTo>
                  <a:pt x="141494" y="48229"/>
                  <a:pt x="138952" y="39465"/>
                  <a:pt x="135868" y="31702"/>
                </a:cubicBezTo>
                <a:cubicBezTo>
                  <a:pt x="135435" y="30566"/>
                  <a:pt x="134975" y="29484"/>
                  <a:pt x="134489" y="28402"/>
                </a:cubicBezTo>
                <a:close/>
                <a:moveTo>
                  <a:pt x="165649" y="28402"/>
                </a:moveTo>
                <a:cubicBezTo>
                  <a:pt x="168327" y="30566"/>
                  <a:pt x="170924" y="32892"/>
                  <a:pt x="173385" y="35353"/>
                </a:cubicBezTo>
                <a:cubicBezTo>
                  <a:pt x="180093" y="42061"/>
                  <a:pt x="185720" y="49581"/>
                  <a:pt x="190129" y="57696"/>
                </a:cubicBezTo>
                <a:lnTo>
                  <a:pt x="175603" y="57696"/>
                </a:lnTo>
                <a:cubicBezTo>
                  <a:pt x="171870" y="47931"/>
                  <a:pt x="166948" y="38897"/>
                  <a:pt x="160943" y="30917"/>
                </a:cubicBezTo>
                <a:cubicBezTo>
                  <a:pt x="160293" y="30052"/>
                  <a:pt x="159617" y="29240"/>
                  <a:pt x="158968" y="28402"/>
                </a:cubicBezTo>
                <a:close/>
                <a:moveTo>
                  <a:pt x="30782" y="64458"/>
                </a:moveTo>
                <a:cubicBezTo>
                  <a:pt x="27184" y="75927"/>
                  <a:pt x="25156" y="88261"/>
                  <a:pt x="24831" y="100975"/>
                </a:cubicBezTo>
                <a:lnTo>
                  <a:pt x="6816" y="100975"/>
                </a:lnTo>
                <a:cubicBezTo>
                  <a:pt x="7249" y="88207"/>
                  <a:pt x="10143" y="75846"/>
                  <a:pt x="15229" y="64458"/>
                </a:cubicBezTo>
                <a:close/>
                <a:moveTo>
                  <a:pt x="64052" y="64458"/>
                </a:moveTo>
                <a:cubicBezTo>
                  <a:pt x="62132" y="75927"/>
                  <a:pt x="61050" y="88261"/>
                  <a:pt x="60888" y="100975"/>
                </a:cubicBezTo>
                <a:lnTo>
                  <a:pt x="31593" y="100975"/>
                </a:lnTo>
                <a:cubicBezTo>
                  <a:pt x="31945" y="88018"/>
                  <a:pt x="34163" y="75684"/>
                  <a:pt x="37923" y="64458"/>
                </a:cubicBezTo>
                <a:close/>
                <a:moveTo>
                  <a:pt x="100975" y="64458"/>
                </a:moveTo>
                <a:lnTo>
                  <a:pt x="100975" y="100975"/>
                </a:lnTo>
                <a:lnTo>
                  <a:pt x="67650" y="100975"/>
                </a:lnTo>
                <a:cubicBezTo>
                  <a:pt x="67812" y="88207"/>
                  <a:pt x="68921" y="75873"/>
                  <a:pt x="70923" y="64458"/>
                </a:cubicBezTo>
                <a:close/>
                <a:moveTo>
                  <a:pt x="137816" y="64458"/>
                </a:moveTo>
                <a:cubicBezTo>
                  <a:pt x="139790" y="75873"/>
                  <a:pt x="140926" y="88207"/>
                  <a:pt x="141089" y="100975"/>
                </a:cubicBezTo>
                <a:lnTo>
                  <a:pt x="107737" y="100975"/>
                </a:lnTo>
                <a:lnTo>
                  <a:pt x="107737" y="64458"/>
                </a:lnTo>
                <a:close/>
                <a:moveTo>
                  <a:pt x="170816" y="64458"/>
                </a:moveTo>
                <a:cubicBezTo>
                  <a:pt x="174575" y="75684"/>
                  <a:pt x="176793" y="88018"/>
                  <a:pt x="177118" y="100975"/>
                </a:cubicBezTo>
                <a:lnTo>
                  <a:pt x="147851" y="100975"/>
                </a:lnTo>
                <a:cubicBezTo>
                  <a:pt x="147689" y="88261"/>
                  <a:pt x="146607" y="75927"/>
                  <a:pt x="144659" y="64458"/>
                </a:cubicBezTo>
                <a:close/>
                <a:moveTo>
                  <a:pt x="193483" y="64458"/>
                </a:moveTo>
                <a:cubicBezTo>
                  <a:pt x="198595" y="75846"/>
                  <a:pt x="201462" y="88207"/>
                  <a:pt x="201895" y="100975"/>
                </a:cubicBezTo>
                <a:lnTo>
                  <a:pt x="183880" y="100975"/>
                </a:lnTo>
                <a:cubicBezTo>
                  <a:pt x="183583" y="88261"/>
                  <a:pt x="181554" y="75927"/>
                  <a:pt x="177957" y="64458"/>
                </a:cubicBezTo>
                <a:close/>
                <a:moveTo>
                  <a:pt x="24831" y="107737"/>
                </a:moveTo>
                <a:cubicBezTo>
                  <a:pt x="25156" y="120450"/>
                  <a:pt x="27184" y="132784"/>
                  <a:pt x="30782" y="144253"/>
                </a:cubicBezTo>
                <a:lnTo>
                  <a:pt x="15229" y="144253"/>
                </a:lnTo>
                <a:cubicBezTo>
                  <a:pt x="10143" y="132866"/>
                  <a:pt x="7249" y="120531"/>
                  <a:pt x="6816" y="107737"/>
                </a:cubicBezTo>
                <a:close/>
                <a:moveTo>
                  <a:pt x="60888" y="107737"/>
                </a:moveTo>
                <a:cubicBezTo>
                  <a:pt x="61050" y="120477"/>
                  <a:pt x="62132" y="132811"/>
                  <a:pt x="64052" y="144253"/>
                </a:cubicBezTo>
                <a:lnTo>
                  <a:pt x="37923" y="144253"/>
                </a:lnTo>
                <a:cubicBezTo>
                  <a:pt x="34163" y="133055"/>
                  <a:pt x="31945" y="120720"/>
                  <a:pt x="31593" y="107737"/>
                </a:cubicBezTo>
                <a:close/>
                <a:moveTo>
                  <a:pt x="100975" y="107737"/>
                </a:moveTo>
                <a:lnTo>
                  <a:pt x="100975" y="144253"/>
                </a:lnTo>
                <a:lnTo>
                  <a:pt x="70923" y="144253"/>
                </a:lnTo>
                <a:cubicBezTo>
                  <a:pt x="68921" y="132866"/>
                  <a:pt x="67812" y="120531"/>
                  <a:pt x="67650" y="107737"/>
                </a:cubicBezTo>
                <a:close/>
                <a:moveTo>
                  <a:pt x="141089" y="107737"/>
                </a:moveTo>
                <a:cubicBezTo>
                  <a:pt x="140926" y="120531"/>
                  <a:pt x="139790" y="132866"/>
                  <a:pt x="137816" y="144253"/>
                </a:cubicBezTo>
                <a:lnTo>
                  <a:pt x="107737" y="144253"/>
                </a:lnTo>
                <a:lnTo>
                  <a:pt x="107737" y="107737"/>
                </a:lnTo>
                <a:close/>
                <a:moveTo>
                  <a:pt x="177118" y="107737"/>
                </a:moveTo>
                <a:cubicBezTo>
                  <a:pt x="176793" y="120720"/>
                  <a:pt x="174575" y="133055"/>
                  <a:pt x="170816" y="144253"/>
                </a:cubicBezTo>
                <a:lnTo>
                  <a:pt x="144659" y="144253"/>
                </a:lnTo>
                <a:cubicBezTo>
                  <a:pt x="146607" y="132811"/>
                  <a:pt x="147689" y="120477"/>
                  <a:pt x="147851" y="107737"/>
                </a:cubicBezTo>
                <a:close/>
                <a:moveTo>
                  <a:pt x="201895" y="107737"/>
                </a:moveTo>
                <a:cubicBezTo>
                  <a:pt x="201462" y="120531"/>
                  <a:pt x="198595" y="132866"/>
                  <a:pt x="193483" y="144253"/>
                </a:cubicBezTo>
                <a:lnTo>
                  <a:pt x="177957" y="144253"/>
                </a:lnTo>
                <a:cubicBezTo>
                  <a:pt x="181554" y="132784"/>
                  <a:pt x="183583" y="120450"/>
                  <a:pt x="183880" y="107737"/>
                </a:cubicBezTo>
                <a:close/>
                <a:moveTo>
                  <a:pt x="33135" y="151016"/>
                </a:moveTo>
                <a:cubicBezTo>
                  <a:pt x="36841" y="160807"/>
                  <a:pt x="41764" y="169842"/>
                  <a:pt x="47796" y="177794"/>
                </a:cubicBezTo>
                <a:cubicBezTo>
                  <a:pt x="48445" y="178660"/>
                  <a:pt x="49094" y="179498"/>
                  <a:pt x="49770" y="180337"/>
                </a:cubicBezTo>
                <a:lnTo>
                  <a:pt x="43062" y="180337"/>
                </a:lnTo>
                <a:cubicBezTo>
                  <a:pt x="40384" y="178173"/>
                  <a:pt x="37815" y="175847"/>
                  <a:pt x="35353" y="173385"/>
                </a:cubicBezTo>
                <a:cubicBezTo>
                  <a:pt x="28645" y="166650"/>
                  <a:pt x="23019" y="159130"/>
                  <a:pt x="18583" y="151016"/>
                </a:cubicBezTo>
                <a:close/>
                <a:moveTo>
                  <a:pt x="65324" y="151016"/>
                </a:moveTo>
                <a:cubicBezTo>
                  <a:pt x="67244" y="160483"/>
                  <a:pt x="69760" y="169274"/>
                  <a:pt x="72843" y="177010"/>
                </a:cubicBezTo>
                <a:cubicBezTo>
                  <a:pt x="73303" y="178146"/>
                  <a:pt x="73763" y="179255"/>
                  <a:pt x="74223" y="180337"/>
                </a:cubicBezTo>
                <a:lnTo>
                  <a:pt x="58697" y="180337"/>
                </a:lnTo>
                <a:cubicBezTo>
                  <a:pt x="51285" y="172276"/>
                  <a:pt x="45037" y="162322"/>
                  <a:pt x="40439" y="151016"/>
                </a:cubicBezTo>
                <a:close/>
                <a:moveTo>
                  <a:pt x="100975" y="151016"/>
                </a:moveTo>
                <a:lnTo>
                  <a:pt x="100975" y="180337"/>
                </a:lnTo>
                <a:lnTo>
                  <a:pt x="81661" y="180337"/>
                </a:lnTo>
                <a:cubicBezTo>
                  <a:pt x="80796" y="178498"/>
                  <a:pt x="79957" y="176550"/>
                  <a:pt x="79146" y="174521"/>
                </a:cubicBezTo>
                <a:cubicBezTo>
                  <a:pt x="76333" y="167489"/>
                  <a:pt x="74034" y="159563"/>
                  <a:pt x="72221" y="151016"/>
                </a:cubicBezTo>
                <a:close/>
                <a:moveTo>
                  <a:pt x="136517" y="151016"/>
                </a:moveTo>
                <a:cubicBezTo>
                  <a:pt x="134705" y="159563"/>
                  <a:pt x="132379" y="167489"/>
                  <a:pt x="129593" y="174521"/>
                </a:cubicBezTo>
                <a:cubicBezTo>
                  <a:pt x="128781" y="176550"/>
                  <a:pt x="127943" y="178498"/>
                  <a:pt x="127077" y="180337"/>
                </a:cubicBezTo>
                <a:lnTo>
                  <a:pt x="107737" y="180337"/>
                </a:lnTo>
                <a:lnTo>
                  <a:pt x="107737" y="151016"/>
                </a:lnTo>
                <a:close/>
                <a:moveTo>
                  <a:pt x="168300" y="151016"/>
                </a:moveTo>
                <a:cubicBezTo>
                  <a:pt x="163675" y="162322"/>
                  <a:pt x="157453" y="172276"/>
                  <a:pt x="150015" y="180337"/>
                </a:cubicBezTo>
                <a:lnTo>
                  <a:pt x="134489" y="180337"/>
                </a:lnTo>
                <a:cubicBezTo>
                  <a:pt x="134975" y="179255"/>
                  <a:pt x="135435" y="178146"/>
                  <a:pt x="135868" y="177010"/>
                </a:cubicBezTo>
                <a:cubicBezTo>
                  <a:pt x="138952" y="169274"/>
                  <a:pt x="141494" y="160483"/>
                  <a:pt x="143415" y="151016"/>
                </a:cubicBezTo>
                <a:close/>
                <a:moveTo>
                  <a:pt x="190129" y="151016"/>
                </a:moveTo>
                <a:cubicBezTo>
                  <a:pt x="185720" y="159130"/>
                  <a:pt x="180093" y="166650"/>
                  <a:pt x="173385" y="173385"/>
                </a:cubicBezTo>
                <a:cubicBezTo>
                  <a:pt x="170924" y="175847"/>
                  <a:pt x="168327" y="178173"/>
                  <a:pt x="165649" y="180337"/>
                </a:cubicBezTo>
                <a:lnTo>
                  <a:pt x="158968" y="180337"/>
                </a:lnTo>
                <a:cubicBezTo>
                  <a:pt x="159617" y="179498"/>
                  <a:pt x="160293" y="178660"/>
                  <a:pt x="160943" y="177794"/>
                </a:cubicBezTo>
                <a:cubicBezTo>
                  <a:pt x="166948" y="169842"/>
                  <a:pt x="171870" y="160807"/>
                  <a:pt x="175603" y="151016"/>
                </a:cubicBezTo>
                <a:close/>
                <a:moveTo>
                  <a:pt x="55802" y="187099"/>
                </a:moveTo>
                <a:cubicBezTo>
                  <a:pt x="57398" y="188722"/>
                  <a:pt x="59075" y="190291"/>
                  <a:pt x="60752" y="191752"/>
                </a:cubicBezTo>
                <a:cubicBezTo>
                  <a:pt x="57939" y="190318"/>
                  <a:pt x="55180" y="188776"/>
                  <a:pt x="52502" y="187099"/>
                </a:cubicBezTo>
                <a:close/>
                <a:moveTo>
                  <a:pt x="156209" y="187099"/>
                </a:moveTo>
                <a:cubicBezTo>
                  <a:pt x="153531" y="188776"/>
                  <a:pt x="150799" y="190318"/>
                  <a:pt x="147959" y="191752"/>
                </a:cubicBezTo>
                <a:cubicBezTo>
                  <a:pt x="149663" y="190291"/>
                  <a:pt x="151313" y="188722"/>
                  <a:pt x="152936" y="187099"/>
                </a:cubicBezTo>
                <a:close/>
                <a:moveTo>
                  <a:pt x="77496" y="187099"/>
                </a:moveTo>
                <a:cubicBezTo>
                  <a:pt x="79903" y="191562"/>
                  <a:pt x="82473" y="195403"/>
                  <a:pt x="85205" y="198541"/>
                </a:cubicBezTo>
                <a:cubicBezTo>
                  <a:pt x="78280" y="195998"/>
                  <a:pt x="71734" y="192103"/>
                  <a:pt x="65784" y="187099"/>
                </a:cubicBezTo>
                <a:close/>
                <a:moveTo>
                  <a:pt x="142955" y="187099"/>
                </a:moveTo>
                <a:cubicBezTo>
                  <a:pt x="137004" y="192103"/>
                  <a:pt x="130458" y="195998"/>
                  <a:pt x="123507" y="198541"/>
                </a:cubicBezTo>
                <a:cubicBezTo>
                  <a:pt x="126239" y="195403"/>
                  <a:pt x="128835" y="191562"/>
                  <a:pt x="131243" y="187099"/>
                </a:cubicBezTo>
                <a:close/>
                <a:moveTo>
                  <a:pt x="100975" y="187099"/>
                </a:moveTo>
                <a:lnTo>
                  <a:pt x="100975" y="201516"/>
                </a:lnTo>
                <a:cubicBezTo>
                  <a:pt x="95511" y="200029"/>
                  <a:pt x="90101" y="195052"/>
                  <a:pt x="85259" y="187099"/>
                </a:cubicBezTo>
                <a:close/>
                <a:moveTo>
                  <a:pt x="123452" y="187099"/>
                </a:moveTo>
                <a:cubicBezTo>
                  <a:pt x="118638" y="195052"/>
                  <a:pt x="113228" y="200029"/>
                  <a:pt x="107737" y="201516"/>
                </a:cubicBezTo>
                <a:lnTo>
                  <a:pt x="107737" y="187099"/>
                </a:lnTo>
                <a:close/>
                <a:moveTo>
                  <a:pt x="104356" y="0"/>
                </a:moveTo>
                <a:cubicBezTo>
                  <a:pt x="76495" y="0"/>
                  <a:pt x="50284" y="10847"/>
                  <a:pt x="30566" y="30566"/>
                </a:cubicBezTo>
                <a:cubicBezTo>
                  <a:pt x="10847" y="50284"/>
                  <a:pt x="0" y="76495"/>
                  <a:pt x="0" y="104356"/>
                </a:cubicBezTo>
                <a:cubicBezTo>
                  <a:pt x="0" y="132243"/>
                  <a:pt x="10847" y="158454"/>
                  <a:pt x="30566" y="178173"/>
                </a:cubicBezTo>
                <a:cubicBezTo>
                  <a:pt x="50284" y="197865"/>
                  <a:pt x="76495" y="208739"/>
                  <a:pt x="104356" y="208739"/>
                </a:cubicBezTo>
                <a:cubicBezTo>
                  <a:pt x="132243" y="208739"/>
                  <a:pt x="158454" y="197865"/>
                  <a:pt x="178173" y="178173"/>
                </a:cubicBezTo>
                <a:cubicBezTo>
                  <a:pt x="197865" y="158454"/>
                  <a:pt x="208739" y="132243"/>
                  <a:pt x="208739" y="104356"/>
                </a:cubicBezTo>
                <a:cubicBezTo>
                  <a:pt x="208739" y="76495"/>
                  <a:pt x="197865" y="50284"/>
                  <a:pt x="178173" y="30566"/>
                </a:cubicBezTo>
                <a:cubicBezTo>
                  <a:pt x="158454" y="10847"/>
                  <a:pt x="132243" y="0"/>
                  <a:pt x="10435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p21"/>
          <p:cNvSpPr/>
          <p:nvPr/>
        </p:nvSpPr>
        <p:spPr>
          <a:xfrm>
            <a:off x="7974600" y="3813138"/>
            <a:ext cx="332100" cy="340800"/>
          </a:xfrm>
          <a:prstGeom prst="roundRect">
            <a:avLst>
              <a:gd fmla="val 14972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3" name="Google Shape;523;p21"/>
          <p:cNvSpPr/>
          <p:nvPr/>
        </p:nvSpPr>
        <p:spPr>
          <a:xfrm>
            <a:off x="8005675" y="3915674"/>
            <a:ext cx="269948" cy="135726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dk2"/>
                </a:solidFill>
                <a:latin typeface="Fahkwang"/>
              </a:rPr>
              <a:t>SL</a:t>
            </a:r>
          </a:p>
        </p:txBody>
      </p:sp>
      <p:grpSp>
        <p:nvGrpSpPr>
          <p:cNvPr id="524" name="Google Shape;524;p21"/>
          <p:cNvGrpSpPr/>
          <p:nvPr/>
        </p:nvGrpSpPr>
        <p:grpSpPr>
          <a:xfrm rot="5400000">
            <a:off x="7459425" y="2602788"/>
            <a:ext cx="1362175" cy="332100"/>
            <a:chOff x="305925" y="4572450"/>
            <a:chExt cx="1362175" cy="332100"/>
          </a:xfrm>
        </p:grpSpPr>
        <p:sp>
          <p:nvSpPr>
            <p:cNvPr id="525" name="Google Shape;525;p21"/>
            <p:cNvSpPr/>
            <p:nvPr/>
          </p:nvSpPr>
          <p:spPr>
            <a:xfrm>
              <a:off x="305925" y="4572450"/>
              <a:ext cx="32600" cy="332100"/>
            </a:xfrm>
            <a:custGeom>
              <a:rect b="b" l="l" r="r" t="t"/>
              <a:pathLst>
                <a:path extrusionOk="0" h="13284" w="1304">
                  <a:moveTo>
                    <a:pt x="0" y="0"/>
                  </a:moveTo>
                  <a:lnTo>
                    <a:pt x="0" y="13283"/>
                  </a:lnTo>
                  <a:lnTo>
                    <a:pt x="1304" y="13283"/>
                  </a:lnTo>
                  <a:lnTo>
                    <a:pt x="130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21"/>
            <p:cNvSpPr/>
            <p:nvPr/>
          </p:nvSpPr>
          <p:spPr>
            <a:xfrm>
              <a:off x="377975" y="4572450"/>
              <a:ext cx="36375" cy="332100"/>
            </a:xfrm>
            <a:custGeom>
              <a:rect b="b" l="l" r="r" t="t"/>
              <a:pathLst>
                <a:path extrusionOk="0" h="13284" w="1455">
                  <a:moveTo>
                    <a:pt x="1" y="0"/>
                  </a:moveTo>
                  <a:lnTo>
                    <a:pt x="1" y="13283"/>
                  </a:lnTo>
                  <a:lnTo>
                    <a:pt x="1454" y="13283"/>
                  </a:lnTo>
                  <a:lnTo>
                    <a:pt x="145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21"/>
            <p:cNvSpPr/>
            <p:nvPr/>
          </p:nvSpPr>
          <p:spPr>
            <a:xfrm>
              <a:off x="419950" y="4572450"/>
              <a:ext cx="72725" cy="332100"/>
            </a:xfrm>
            <a:custGeom>
              <a:rect b="b" l="l" r="r" t="t"/>
              <a:pathLst>
                <a:path extrusionOk="0" h="13284" w="2909">
                  <a:moveTo>
                    <a:pt x="1" y="0"/>
                  </a:moveTo>
                  <a:lnTo>
                    <a:pt x="1" y="13283"/>
                  </a:lnTo>
                  <a:lnTo>
                    <a:pt x="2908" y="13283"/>
                  </a:lnTo>
                  <a:lnTo>
                    <a:pt x="29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21"/>
            <p:cNvSpPr/>
            <p:nvPr/>
          </p:nvSpPr>
          <p:spPr>
            <a:xfrm>
              <a:off x="507050" y="4572450"/>
              <a:ext cx="18825" cy="332100"/>
            </a:xfrm>
            <a:custGeom>
              <a:rect b="b" l="l" r="r" t="t"/>
              <a:pathLst>
                <a:path extrusionOk="0" h="13284" w="753">
                  <a:moveTo>
                    <a:pt x="1" y="0"/>
                  </a:moveTo>
                  <a:lnTo>
                    <a:pt x="1" y="13283"/>
                  </a:lnTo>
                  <a:lnTo>
                    <a:pt x="752" y="13283"/>
                  </a:lnTo>
                  <a:lnTo>
                    <a:pt x="75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21"/>
            <p:cNvSpPr/>
            <p:nvPr/>
          </p:nvSpPr>
          <p:spPr>
            <a:xfrm>
              <a:off x="558425" y="4572450"/>
              <a:ext cx="61425" cy="332100"/>
            </a:xfrm>
            <a:custGeom>
              <a:rect b="b" l="l" r="r" t="t"/>
              <a:pathLst>
                <a:path extrusionOk="0" h="13284" w="2457">
                  <a:moveTo>
                    <a:pt x="1" y="0"/>
                  </a:moveTo>
                  <a:lnTo>
                    <a:pt x="1" y="13283"/>
                  </a:lnTo>
                  <a:lnTo>
                    <a:pt x="2457" y="13283"/>
                  </a:lnTo>
                  <a:lnTo>
                    <a:pt x="245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21"/>
            <p:cNvSpPr/>
            <p:nvPr/>
          </p:nvSpPr>
          <p:spPr>
            <a:xfrm>
              <a:off x="643650" y="4572450"/>
              <a:ext cx="23200" cy="332100"/>
            </a:xfrm>
            <a:custGeom>
              <a:rect b="b" l="l" r="r" t="t"/>
              <a:pathLst>
                <a:path extrusionOk="0" h="13284" w="928">
                  <a:moveTo>
                    <a:pt x="0" y="0"/>
                  </a:moveTo>
                  <a:lnTo>
                    <a:pt x="0" y="13283"/>
                  </a:lnTo>
                  <a:lnTo>
                    <a:pt x="928" y="13283"/>
                  </a:lnTo>
                  <a:lnTo>
                    <a:pt x="9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21"/>
            <p:cNvSpPr/>
            <p:nvPr/>
          </p:nvSpPr>
          <p:spPr>
            <a:xfrm>
              <a:off x="725100" y="4572450"/>
              <a:ext cx="18200" cy="332100"/>
            </a:xfrm>
            <a:custGeom>
              <a:rect b="b" l="l" r="r" t="t"/>
              <a:pathLst>
                <a:path extrusionOk="0" h="13284" w="728">
                  <a:moveTo>
                    <a:pt x="0" y="0"/>
                  </a:moveTo>
                  <a:lnTo>
                    <a:pt x="0" y="13283"/>
                  </a:lnTo>
                  <a:lnTo>
                    <a:pt x="727" y="13283"/>
                  </a:lnTo>
                  <a:lnTo>
                    <a:pt x="72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21"/>
            <p:cNvSpPr/>
            <p:nvPr/>
          </p:nvSpPr>
          <p:spPr>
            <a:xfrm>
              <a:off x="757675" y="4572450"/>
              <a:ext cx="72700" cy="332100"/>
            </a:xfrm>
            <a:custGeom>
              <a:rect b="b" l="l" r="r" t="t"/>
              <a:pathLst>
                <a:path extrusionOk="0" h="13284" w="2908">
                  <a:moveTo>
                    <a:pt x="1" y="0"/>
                  </a:moveTo>
                  <a:lnTo>
                    <a:pt x="1" y="13283"/>
                  </a:lnTo>
                  <a:lnTo>
                    <a:pt x="2908" y="13283"/>
                  </a:lnTo>
                  <a:lnTo>
                    <a:pt x="29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21"/>
            <p:cNvSpPr/>
            <p:nvPr/>
          </p:nvSpPr>
          <p:spPr>
            <a:xfrm>
              <a:off x="872975" y="4572450"/>
              <a:ext cx="36350" cy="332100"/>
            </a:xfrm>
            <a:custGeom>
              <a:rect b="b" l="l" r="r" t="t"/>
              <a:pathLst>
                <a:path extrusionOk="0" h="13284" w="1454">
                  <a:moveTo>
                    <a:pt x="0" y="0"/>
                  </a:moveTo>
                  <a:lnTo>
                    <a:pt x="0" y="13283"/>
                  </a:lnTo>
                  <a:lnTo>
                    <a:pt x="1454" y="13283"/>
                  </a:lnTo>
                  <a:lnTo>
                    <a:pt x="145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21"/>
            <p:cNvSpPr/>
            <p:nvPr/>
          </p:nvSpPr>
          <p:spPr>
            <a:xfrm>
              <a:off x="931250" y="4572450"/>
              <a:ext cx="77700" cy="332100"/>
            </a:xfrm>
            <a:custGeom>
              <a:rect b="b" l="l" r="r" t="t"/>
              <a:pathLst>
                <a:path extrusionOk="0" h="13284" w="3108">
                  <a:moveTo>
                    <a:pt x="0" y="0"/>
                  </a:moveTo>
                  <a:lnTo>
                    <a:pt x="0" y="13283"/>
                  </a:lnTo>
                  <a:lnTo>
                    <a:pt x="3108" y="13283"/>
                  </a:lnTo>
                  <a:lnTo>
                    <a:pt x="31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21"/>
            <p:cNvSpPr/>
            <p:nvPr/>
          </p:nvSpPr>
          <p:spPr>
            <a:xfrm>
              <a:off x="1030225" y="4572450"/>
              <a:ext cx="37000" cy="332100"/>
            </a:xfrm>
            <a:custGeom>
              <a:rect b="b" l="l" r="r" t="t"/>
              <a:pathLst>
                <a:path extrusionOk="0" h="13284" w="1480">
                  <a:moveTo>
                    <a:pt x="1" y="0"/>
                  </a:moveTo>
                  <a:lnTo>
                    <a:pt x="1" y="13283"/>
                  </a:lnTo>
                  <a:lnTo>
                    <a:pt x="1480" y="13283"/>
                  </a:lnTo>
                  <a:lnTo>
                    <a:pt x="148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21"/>
            <p:cNvSpPr/>
            <p:nvPr/>
          </p:nvSpPr>
          <p:spPr>
            <a:xfrm>
              <a:off x="1079100" y="4572450"/>
              <a:ext cx="32000" cy="332100"/>
            </a:xfrm>
            <a:custGeom>
              <a:rect b="b" l="l" r="r" t="t"/>
              <a:pathLst>
                <a:path extrusionOk="0" h="13284" w="1280">
                  <a:moveTo>
                    <a:pt x="1" y="0"/>
                  </a:moveTo>
                  <a:lnTo>
                    <a:pt x="1" y="13283"/>
                  </a:lnTo>
                  <a:lnTo>
                    <a:pt x="1279" y="13283"/>
                  </a:lnTo>
                  <a:lnTo>
                    <a:pt x="12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21"/>
            <p:cNvSpPr/>
            <p:nvPr/>
          </p:nvSpPr>
          <p:spPr>
            <a:xfrm>
              <a:off x="1133625" y="4572450"/>
              <a:ext cx="36975" cy="332100"/>
            </a:xfrm>
            <a:custGeom>
              <a:rect b="b" l="l" r="r" t="t"/>
              <a:pathLst>
                <a:path extrusionOk="0" h="13284" w="1479">
                  <a:moveTo>
                    <a:pt x="0" y="0"/>
                  </a:moveTo>
                  <a:lnTo>
                    <a:pt x="0" y="13283"/>
                  </a:lnTo>
                  <a:lnTo>
                    <a:pt x="1479" y="13283"/>
                  </a:lnTo>
                  <a:lnTo>
                    <a:pt x="14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21"/>
            <p:cNvSpPr/>
            <p:nvPr/>
          </p:nvSpPr>
          <p:spPr>
            <a:xfrm>
              <a:off x="1192525" y="4572450"/>
              <a:ext cx="73325" cy="332100"/>
            </a:xfrm>
            <a:custGeom>
              <a:rect b="b" l="l" r="r" t="t"/>
              <a:pathLst>
                <a:path extrusionOk="0" h="13284" w="2933">
                  <a:moveTo>
                    <a:pt x="0" y="0"/>
                  </a:moveTo>
                  <a:lnTo>
                    <a:pt x="0" y="13283"/>
                  </a:lnTo>
                  <a:lnTo>
                    <a:pt x="2933" y="13283"/>
                  </a:lnTo>
                  <a:lnTo>
                    <a:pt x="293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21"/>
            <p:cNvSpPr/>
            <p:nvPr/>
          </p:nvSpPr>
          <p:spPr>
            <a:xfrm>
              <a:off x="1280225" y="4572450"/>
              <a:ext cx="18200" cy="332100"/>
            </a:xfrm>
            <a:custGeom>
              <a:rect b="b" l="l" r="r" t="t"/>
              <a:pathLst>
                <a:path extrusionOk="0" h="13284" w="728">
                  <a:moveTo>
                    <a:pt x="1" y="0"/>
                  </a:moveTo>
                  <a:lnTo>
                    <a:pt x="1" y="13283"/>
                  </a:lnTo>
                  <a:lnTo>
                    <a:pt x="728" y="13283"/>
                  </a:lnTo>
                  <a:lnTo>
                    <a:pt x="7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21"/>
            <p:cNvSpPr/>
            <p:nvPr/>
          </p:nvSpPr>
          <p:spPr>
            <a:xfrm>
              <a:off x="1331625" y="4572450"/>
              <a:ext cx="61425" cy="332100"/>
            </a:xfrm>
            <a:custGeom>
              <a:rect b="b" l="l" r="r" t="t"/>
              <a:pathLst>
                <a:path extrusionOk="0" h="13284" w="2457">
                  <a:moveTo>
                    <a:pt x="0" y="0"/>
                  </a:moveTo>
                  <a:lnTo>
                    <a:pt x="0" y="13283"/>
                  </a:lnTo>
                  <a:lnTo>
                    <a:pt x="2456" y="13283"/>
                  </a:lnTo>
                  <a:lnTo>
                    <a:pt x="245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21"/>
            <p:cNvSpPr/>
            <p:nvPr/>
          </p:nvSpPr>
          <p:spPr>
            <a:xfrm>
              <a:off x="1422475" y="4572450"/>
              <a:ext cx="41375" cy="332100"/>
            </a:xfrm>
            <a:custGeom>
              <a:rect b="b" l="l" r="r" t="t"/>
              <a:pathLst>
                <a:path extrusionOk="0" h="13284" w="1655">
                  <a:moveTo>
                    <a:pt x="0" y="0"/>
                  </a:moveTo>
                  <a:lnTo>
                    <a:pt x="0" y="13283"/>
                  </a:lnTo>
                  <a:lnTo>
                    <a:pt x="1654" y="13283"/>
                  </a:lnTo>
                  <a:lnTo>
                    <a:pt x="165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21"/>
            <p:cNvSpPr/>
            <p:nvPr/>
          </p:nvSpPr>
          <p:spPr>
            <a:xfrm>
              <a:off x="1497650" y="4572450"/>
              <a:ext cx="18200" cy="332100"/>
            </a:xfrm>
            <a:custGeom>
              <a:rect b="b" l="l" r="r" t="t"/>
              <a:pathLst>
                <a:path extrusionOk="0" h="13284" w="728">
                  <a:moveTo>
                    <a:pt x="1" y="0"/>
                  </a:moveTo>
                  <a:lnTo>
                    <a:pt x="1" y="13283"/>
                  </a:lnTo>
                  <a:lnTo>
                    <a:pt x="728" y="13283"/>
                  </a:lnTo>
                  <a:lnTo>
                    <a:pt x="7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21"/>
            <p:cNvSpPr/>
            <p:nvPr/>
          </p:nvSpPr>
          <p:spPr>
            <a:xfrm>
              <a:off x="1511450" y="4572450"/>
              <a:ext cx="92125" cy="332100"/>
            </a:xfrm>
            <a:custGeom>
              <a:rect b="b" l="l" r="r" t="t"/>
              <a:pathLst>
                <a:path extrusionOk="0" h="13284" w="3685">
                  <a:moveTo>
                    <a:pt x="0" y="0"/>
                  </a:moveTo>
                  <a:lnTo>
                    <a:pt x="0" y="13283"/>
                  </a:lnTo>
                  <a:lnTo>
                    <a:pt x="3684" y="13283"/>
                  </a:lnTo>
                  <a:lnTo>
                    <a:pt x="368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21"/>
            <p:cNvSpPr/>
            <p:nvPr/>
          </p:nvSpPr>
          <p:spPr>
            <a:xfrm>
              <a:off x="1660575" y="4572450"/>
              <a:ext cx="7525" cy="332100"/>
            </a:xfrm>
            <a:custGeom>
              <a:rect b="b" l="l" r="r" t="t"/>
              <a:pathLst>
                <a:path extrusionOk="0" h="13284" w="301">
                  <a:moveTo>
                    <a:pt x="0" y="0"/>
                  </a:moveTo>
                  <a:lnTo>
                    <a:pt x="0" y="13283"/>
                  </a:lnTo>
                  <a:lnTo>
                    <a:pt x="301" y="13283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21"/>
            <p:cNvSpPr/>
            <p:nvPr/>
          </p:nvSpPr>
          <p:spPr>
            <a:xfrm>
              <a:off x="1620475" y="4572450"/>
              <a:ext cx="16925" cy="332100"/>
            </a:xfrm>
            <a:custGeom>
              <a:rect b="b" l="l" r="r" t="t"/>
              <a:pathLst>
                <a:path extrusionOk="0" h="13284" w="677">
                  <a:moveTo>
                    <a:pt x="0" y="0"/>
                  </a:moveTo>
                  <a:lnTo>
                    <a:pt x="0" y="13283"/>
                  </a:lnTo>
                  <a:lnTo>
                    <a:pt x="677" y="13283"/>
                  </a:lnTo>
                  <a:lnTo>
                    <a:pt x="6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46" name="Google Shape;546;p21"/>
          <p:cNvSpPr/>
          <p:nvPr/>
        </p:nvSpPr>
        <p:spPr>
          <a:xfrm flipH="1">
            <a:off x="509425" y="2430850"/>
            <a:ext cx="610500" cy="299400"/>
          </a:xfrm>
          <a:prstGeom prst="rightArrow">
            <a:avLst>
              <a:gd fmla="val 50000" name="adj1"/>
              <a:gd fmla="val 137984" name="adj2"/>
            </a:avLst>
          </a:prstGeom>
          <a:solidFill>
            <a:schemeClr val="dk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7" name="Google Shape;547;p21"/>
          <p:cNvSpPr/>
          <p:nvPr/>
        </p:nvSpPr>
        <p:spPr>
          <a:xfrm flipH="1">
            <a:off x="8054547" y="453300"/>
            <a:ext cx="172200" cy="17220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8" name="Google Shape;548;p21"/>
          <p:cNvSpPr/>
          <p:nvPr/>
        </p:nvSpPr>
        <p:spPr>
          <a:xfrm flipH="1">
            <a:off x="8054547" y="4518000"/>
            <a:ext cx="172200" cy="17220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9" name="Google Shape;549;p21"/>
          <p:cNvSpPr txBox="1"/>
          <p:nvPr/>
        </p:nvSpPr>
        <p:spPr>
          <a:xfrm>
            <a:off x="2854650" y="3269188"/>
            <a:ext cx="3434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CREDITS: This presentation template was created by </a:t>
            </a:r>
            <a:r>
              <a:rPr b="1" lang="en" sz="1200">
                <a:solidFill>
                  <a:schemeClr val="lt1"/>
                </a:solidFill>
                <a:uFill>
                  <a:noFill/>
                </a:uFill>
                <a:latin typeface="Cairo"/>
                <a:ea typeface="Cairo"/>
                <a:cs typeface="Cairo"/>
                <a:sym typeface="Cairo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, and includes</a:t>
            </a:r>
            <a:r>
              <a:rPr lang="en" sz="12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 icons by </a:t>
            </a:r>
            <a:r>
              <a:rPr b="1" lang="en" sz="1200">
                <a:solidFill>
                  <a:schemeClr val="lt1"/>
                </a:solidFill>
                <a:uFill>
                  <a:noFill/>
                </a:uFill>
                <a:latin typeface="Cairo"/>
                <a:ea typeface="Cairo"/>
                <a:cs typeface="Cairo"/>
                <a:sym typeface="Cair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, and infographics</a:t>
            </a:r>
            <a:r>
              <a:rPr lang="en" sz="12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 and images by </a:t>
            </a:r>
            <a:r>
              <a:rPr b="1" lang="en" sz="1200">
                <a:solidFill>
                  <a:schemeClr val="lt1"/>
                </a:solidFill>
                <a:uFill>
                  <a:noFill/>
                </a:uFill>
                <a:latin typeface="Cairo"/>
                <a:ea typeface="Cairo"/>
                <a:cs typeface="Cairo"/>
                <a:sym typeface="Cair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200">
              <a:solidFill>
                <a:schemeClr val="lt1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sp>
        <p:nvSpPr>
          <p:cNvPr id="550" name="Google Shape;550;p21"/>
          <p:cNvSpPr txBox="1"/>
          <p:nvPr>
            <p:ph type="title"/>
          </p:nvPr>
        </p:nvSpPr>
        <p:spPr>
          <a:xfrm>
            <a:off x="2387250" y="782050"/>
            <a:ext cx="4329300" cy="117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551" name="Google Shape;551;p21"/>
          <p:cNvSpPr txBox="1"/>
          <p:nvPr>
            <p:ph idx="1" type="subTitle"/>
          </p:nvPr>
        </p:nvSpPr>
        <p:spPr>
          <a:xfrm>
            <a:off x="2854650" y="2378963"/>
            <a:ext cx="3434700" cy="76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52" name="Google Shape;552;p21"/>
          <p:cNvSpPr txBox="1"/>
          <p:nvPr>
            <p:ph idx="2" type="subTitle"/>
          </p:nvPr>
        </p:nvSpPr>
        <p:spPr>
          <a:xfrm>
            <a:off x="2854650" y="1970038"/>
            <a:ext cx="3434700" cy="40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22"/>
          <p:cNvSpPr/>
          <p:nvPr/>
        </p:nvSpPr>
        <p:spPr>
          <a:xfrm flipH="1">
            <a:off x="305925" y="238950"/>
            <a:ext cx="8532000" cy="4665600"/>
          </a:xfrm>
          <a:prstGeom prst="snip1Rect">
            <a:avLst>
              <a:gd fmla="val 7782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5" name="Google Shape;555;p22"/>
          <p:cNvSpPr/>
          <p:nvPr/>
        </p:nvSpPr>
        <p:spPr>
          <a:xfrm>
            <a:off x="713100" y="405575"/>
            <a:ext cx="7717800" cy="651600"/>
          </a:xfrm>
          <a:prstGeom prst="roundRect">
            <a:avLst>
              <a:gd fmla="val 10566" name="adj"/>
            </a:avLst>
          </a:prstGeom>
          <a:solidFill>
            <a:schemeClr val="dk2"/>
          </a:solidFill>
          <a:ln>
            <a:noFill/>
          </a:ln>
          <a:effectLst>
            <a:outerShdw blurRad="57150" rotWithShape="0" algn="bl" dir="36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6" name="Google Shape;556;p22"/>
          <p:cNvSpPr/>
          <p:nvPr/>
        </p:nvSpPr>
        <p:spPr>
          <a:xfrm flipH="1">
            <a:off x="806847" y="4206850"/>
            <a:ext cx="172200" cy="17220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57" name="Google Shape;557;p22"/>
          <p:cNvGrpSpPr/>
          <p:nvPr/>
        </p:nvGrpSpPr>
        <p:grpSpPr>
          <a:xfrm>
            <a:off x="7313359" y="4591995"/>
            <a:ext cx="832289" cy="202913"/>
            <a:chOff x="305925" y="4572450"/>
            <a:chExt cx="1362175" cy="332100"/>
          </a:xfrm>
        </p:grpSpPr>
        <p:sp>
          <p:nvSpPr>
            <p:cNvPr id="558" name="Google Shape;558;p22"/>
            <p:cNvSpPr/>
            <p:nvPr/>
          </p:nvSpPr>
          <p:spPr>
            <a:xfrm>
              <a:off x="305925" y="4572450"/>
              <a:ext cx="32600" cy="332100"/>
            </a:xfrm>
            <a:custGeom>
              <a:rect b="b" l="l" r="r" t="t"/>
              <a:pathLst>
                <a:path extrusionOk="0" h="13284" w="1304">
                  <a:moveTo>
                    <a:pt x="0" y="0"/>
                  </a:moveTo>
                  <a:lnTo>
                    <a:pt x="0" y="13283"/>
                  </a:lnTo>
                  <a:lnTo>
                    <a:pt x="1304" y="13283"/>
                  </a:lnTo>
                  <a:lnTo>
                    <a:pt x="130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22"/>
            <p:cNvSpPr/>
            <p:nvPr/>
          </p:nvSpPr>
          <p:spPr>
            <a:xfrm>
              <a:off x="377975" y="4572450"/>
              <a:ext cx="36375" cy="332100"/>
            </a:xfrm>
            <a:custGeom>
              <a:rect b="b" l="l" r="r" t="t"/>
              <a:pathLst>
                <a:path extrusionOk="0" h="13284" w="1455">
                  <a:moveTo>
                    <a:pt x="1" y="0"/>
                  </a:moveTo>
                  <a:lnTo>
                    <a:pt x="1" y="13283"/>
                  </a:lnTo>
                  <a:lnTo>
                    <a:pt x="1454" y="13283"/>
                  </a:lnTo>
                  <a:lnTo>
                    <a:pt x="145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22"/>
            <p:cNvSpPr/>
            <p:nvPr/>
          </p:nvSpPr>
          <p:spPr>
            <a:xfrm>
              <a:off x="419950" y="4572450"/>
              <a:ext cx="72725" cy="332100"/>
            </a:xfrm>
            <a:custGeom>
              <a:rect b="b" l="l" r="r" t="t"/>
              <a:pathLst>
                <a:path extrusionOk="0" h="13284" w="2909">
                  <a:moveTo>
                    <a:pt x="1" y="0"/>
                  </a:moveTo>
                  <a:lnTo>
                    <a:pt x="1" y="13283"/>
                  </a:lnTo>
                  <a:lnTo>
                    <a:pt x="2908" y="13283"/>
                  </a:lnTo>
                  <a:lnTo>
                    <a:pt x="29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22"/>
            <p:cNvSpPr/>
            <p:nvPr/>
          </p:nvSpPr>
          <p:spPr>
            <a:xfrm>
              <a:off x="507050" y="4572450"/>
              <a:ext cx="18825" cy="332100"/>
            </a:xfrm>
            <a:custGeom>
              <a:rect b="b" l="l" r="r" t="t"/>
              <a:pathLst>
                <a:path extrusionOk="0" h="13284" w="753">
                  <a:moveTo>
                    <a:pt x="1" y="0"/>
                  </a:moveTo>
                  <a:lnTo>
                    <a:pt x="1" y="13283"/>
                  </a:lnTo>
                  <a:lnTo>
                    <a:pt x="752" y="13283"/>
                  </a:lnTo>
                  <a:lnTo>
                    <a:pt x="75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22"/>
            <p:cNvSpPr/>
            <p:nvPr/>
          </p:nvSpPr>
          <p:spPr>
            <a:xfrm>
              <a:off x="558425" y="4572450"/>
              <a:ext cx="61425" cy="332100"/>
            </a:xfrm>
            <a:custGeom>
              <a:rect b="b" l="l" r="r" t="t"/>
              <a:pathLst>
                <a:path extrusionOk="0" h="13284" w="2457">
                  <a:moveTo>
                    <a:pt x="1" y="0"/>
                  </a:moveTo>
                  <a:lnTo>
                    <a:pt x="1" y="13283"/>
                  </a:lnTo>
                  <a:lnTo>
                    <a:pt x="2457" y="13283"/>
                  </a:lnTo>
                  <a:lnTo>
                    <a:pt x="245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22"/>
            <p:cNvSpPr/>
            <p:nvPr/>
          </p:nvSpPr>
          <p:spPr>
            <a:xfrm>
              <a:off x="643650" y="4572450"/>
              <a:ext cx="23200" cy="332100"/>
            </a:xfrm>
            <a:custGeom>
              <a:rect b="b" l="l" r="r" t="t"/>
              <a:pathLst>
                <a:path extrusionOk="0" h="13284" w="928">
                  <a:moveTo>
                    <a:pt x="0" y="0"/>
                  </a:moveTo>
                  <a:lnTo>
                    <a:pt x="0" y="13283"/>
                  </a:lnTo>
                  <a:lnTo>
                    <a:pt x="928" y="13283"/>
                  </a:lnTo>
                  <a:lnTo>
                    <a:pt x="9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22"/>
            <p:cNvSpPr/>
            <p:nvPr/>
          </p:nvSpPr>
          <p:spPr>
            <a:xfrm>
              <a:off x="725100" y="4572450"/>
              <a:ext cx="18200" cy="332100"/>
            </a:xfrm>
            <a:custGeom>
              <a:rect b="b" l="l" r="r" t="t"/>
              <a:pathLst>
                <a:path extrusionOk="0" h="13284" w="728">
                  <a:moveTo>
                    <a:pt x="0" y="0"/>
                  </a:moveTo>
                  <a:lnTo>
                    <a:pt x="0" y="13283"/>
                  </a:lnTo>
                  <a:lnTo>
                    <a:pt x="727" y="13283"/>
                  </a:lnTo>
                  <a:lnTo>
                    <a:pt x="72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22"/>
            <p:cNvSpPr/>
            <p:nvPr/>
          </p:nvSpPr>
          <p:spPr>
            <a:xfrm>
              <a:off x="757675" y="4572450"/>
              <a:ext cx="72700" cy="332100"/>
            </a:xfrm>
            <a:custGeom>
              <a:rect b="b" l="l" r="r" t="t"/>
              <a:pathLst>
                <a:path extrusionOk="0" h="13284" w="2908">
                  <a:moveTo>
                    <a:pt x="1" y="0"/>
                  </a:moveTo>
                  <a:lnTo>
                    <a:pt x="1" y="13283"/>
                  </a:lnTo>
                  <a:lnTo>
                    <a:pt x="2908" y="13283"/>
                  </a:lnTo>
                  <a:lnTo>
                    <a:pt x="29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22"/>
            <p:cNvSpPr/>
            <p:nvPr/>
          </p:nvSpPr>
          <p:spPr>
            <a:xfrm>
              <a:off x="872975" y="4572450"/>
              <a:ext cx="36350" cy="332100"/>
            </a:xfrm>
            <a:custGeom>
              <a:rect b="b" l="l" r="r" t="t"/>
              <a:pathLst>
                <a:path extrusionOk="0" h="13284" w="1454">
                  <a:moveTo>
                    <a:pt x="0" y="0"/>
                  </a:moveTo>
                  <a:lnTo>
                    <a:pt x="0" y="13283"/>
                  </a:lnTo>
                  <a:lnTo>
                    <a:pt x="1454" y="13283"/>
                  </a:lnTo>
                  <a:lnTo>
                    <a:pt x="145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22"/>
            <p:cNvSpPr/>
            <p:nvPr/>
          </p:nvSpPr>
          <p:spPr>
            <a:xfrm>
              <a:off x="931250" y="4572450"/>
              <a:ext cx="77700" cy="332100"/>
            </a:xfrm>
            <a:custGeom>
              <a:rect b="b" l="l" r="r" t="t"/>
              <a:pathLst>
                <a:path extrusionOk="0" h="13284" w="3108">
                  <a:moveTo>
                    <a:pt x="0" y="0"/>
                  </a:moveTo>
                  <a:lnTo>
                    <a:pt x="0" y="13283"/>
                  </a:lnTo>
                  <a:lnTo>
                    <a:pt x="3108" y="13283"/>
                  </a:lnTo>
                  <a:lnTo>
                    <a:pt x="31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22"/>
            <p:cNvSpPr/>
            <p:nvPr/>
          </p:nvSpPr>
          <p:spPr>
            <a:xfrm>
              <a:off x="1030225" y="4572450"/>
              <a:ext cx="37000" cy="332100"/>
            </a:xfrm>
            <a:custGeom>
              <a:rect b="b" l="l" r="r" t="t"/>
              <a:pathLst>
                <a:path extrusionOk="0" h="13284" w="1480">
                  <a:moveTo>
                    <a:pt x="1" y="0"/>
                  </a:moveTo>
                  <a:lnTo>
                    <a:pt x="1" y="13283"/>
                  </a:lnTo>
                  <a:lnTo>
                    <a:pt x="1480" y="13283"/>
                  </a:lnTo>
                  <a:lnTo>
                    <a:pt x="148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22"/>
            <p:cNvSpPr/>
            <p:nvPr/>
          </p:nvSpPr>
          <p:spPr>
            <a:xfrm>
              <a:off x="1079100" y="4572450"/>
              <a:ext cx="32000" cy="332100"/>
            </a:xfrm>
            <a:custGeom>
              <a:rect b="b" l="l" r="r" t="t"/>
              <a:pathLst>
                <a:path extrusionOk="0" h="13284" w="1280">
                  <a:moveTo>
                    <a:pt x="1" y="0"/>
                  </a:moveTo>
                  <a:lnTo>
                    <a:pt x="1" y="13283"/>
                  </a:lnTo>
                  <a:lnTo>
                    <a:pt x="1279" y="13283"/>
                  </a:lnTo>
                  <a:lnTo>
                    <a:pt x="12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22"/>
            <p:cNvSpPr/>
            <p:nvPr/>
          </p:nvSpPr>
          <p:spPr>
            <a:xfrm>
              <a:off x="1133625" y="4572450"/>
              <a:ext cx="36975" cy="332100"/>
            </a:xfrm>
            <a:custGeom>
              <a:rect b="b" l="l" r="r" t="t"/>
              <a:pathLst>
                <a:path extrusionOk="0" h="13284" w="1479">
                  <a:moveTo>
                    <a:pt x="0" y="0"/>
                  </a:moveTo>
                  <a:lnTo>
                    <a:pt x="0" y="13283"/>
                  </a:lnTo>
                  <a:lnTo>
                    <a:pt x="1479" y="13283"/>
                  </a:lnTo>
                  <a:lnTo>
                    <a:pt x="14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22"/>
            <p:cNvSpPr/>
            <p:nvPr/>
          </p:nvSpPr>
          <p:spPr>
            <a:xfrm>
              <a:off x="1192525" y="4572450"/>
              <a:ext cx="73325" cy="332100"/>
            </a:xfrm>
            <a:custGeom>
              <a:rect b="b" l="l" r="r" t="t"/>
              <a:pathLst>
                <a:path extrusionOk="0" h="13284" w="2933">
                  <a:moveTo>
                    <a:pt x="0" y="0"/>
                  </a:moveTo>
                  <a:lnTo>
                    <a:pt x="0" y="13283"/>
                  </a:lnTo>
                  <a:lnTo>
                    <a:pt x="2933" y="13283"/>
                  </a:lnTo>
                  <a:lnTo>
                    <a:pt x="293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22"/>
            <p:cNvSpPr/>
            <p:nvPr/>
          </p:nvSpPr>
          <p:spPr>
            <a:xfrm>
              <a:off x="1280225" y="4572450"/>
              <a:ext cx="18200" cy="332100"/>
            </a:xfrm>
            <a:custGeom>
              <a:rect b="b" l="l" r="r" t="t"/>
              <a:pathLst>
                <a:path extrusionOk="0" h="13284" w="728">
                  <a:moveTo>
                    <a:pt x="1" y="0"/>
                  </a:moveTo>
                  <a:lnTo>
                    <a:pt x="1" y="13283"/>
                  </a:lnTo>
                  <a:lnTo>
                    <a:pt x="728" y="13283"/>
                  </a:lnTo>
                  <a:lnTo>
                    <a:pt x="7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22"/>
            <p:cNvSpPr/>
            <p:nvPr/>
          </p:nvSpPr>
          <p:spPr>
            <a:xfrm>
              <a:off x="1331625" y="4572450"/>
              <a:ext cx="61425" cy="332100"/>
            </a:xfrm>
            <a:custGeom>
              <a:rect b="b" l="l" r="r" t="t"/>
              <a:pathLst>
                <a:path extrusionOk="0" h="13284" w="2457">
                  <a:moveTo>
                    <a:pt x="0" y="0"/>
                  </a:moveTo>
                  <a:lnTo>
                    <a:pt x="0" y="13283"/>
                  </a:lnTo>
                  <a:lnTo>
                    <a:pt x="2456" y="13283"/>
                  </a:lnTo>
                  <a:lnTo>
                    <a:pt x="245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22"/>
            <p:cNvSpPr/>
            <p:nvPr/>
          </p:nvSpPr>
          <p:spPr>
            <a:xfrm>
              <a:off x="1422475" y="4572450"/>
              <a:ext cx="41375" cy="332100"/>
            </a:xfrm>
            <a:custGeom>
              <a:rect b="b" l="l" r="r" t="t"/>
              <a:pathLst>
                <a:path extrusionOk="0" h="13284" w="1655">
                  <a:moveTo>
                    <a:pt x="0" y="0"/>
                  </a:moveTo>
                  <a:lnTo>
                    <a:pt x="0" y="13283"/>
                  </a:lnTo>
                  <a:lnTo>
                    <a:pt x="1654" y="13283"/>
                  </a:lnTo>
                  <a:lnTo>
                    <a:pt x="165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22"/>
            <p:cNvSpPr/>
            <p:nvPr/>
          </p:nvSpPr>
          <p:spPr>
            <a:xfrm>
              <a:off x="1497650" y="4572450"/>
              <a:ext cx="18200" cy="332100"/>
            </a:xfrm>
            <a:custGeom>
              <a:rect b="b" l="l" r="r" t="t"/>
              <a:pathLst>
                <a:path extrusionOk="0" h="13284" w="728">
                  <a:moveTo>
                    <a:pt x="1" y="0"/>
                  </a:moveTo>
                  <a:lnTo>
                    <a:pt x="1" y="13283"/>
                  </a:lnTo>
                  <a:lnTo>
                    <a:pt x="728" y="13283"/>
                  </a:lnTo>
                  <a:lnTo>
                    <a:pt x="7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22"/>
            <p:cNvSpPr/>
            <p:nvPr/>
          </p:nvSpPr>
          <p:spPr>
            <a:xfrm>
              <a:off x="1511450" y="4572450"/>
              <a:ext cx="92125" cy="332100"/>
            </a:xfrm>
            <a:custGeom>
              <a:rect b="b" l="l" r="r" t="t"/>
              <a:pathLst>
                <a:path extrusionOk="0" h="13284" w="3685">
                  <a:moveTo>
                    <a:pt x="0" y="0"/>
                  </a:moveTo>
                  <a:lnTo>
                    <a:pt x="0" y="13283"/>
                  </a:lnTo>
                  <a:lnTo>
                    <a:pt x="3684" y="13283"/>
                  </a:lnTo>
                  <a:lnTo>
                    <a:pt x="368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22"/>
            <p:cNvSpPr/>
            <p:nvPr/>
          </p:nvSpPr>
          <p:spPr>
            <a:xfrm>
              <a:off x="1660575" y="4572450"/>
              <a:ext cx="7525" cy="332100"/>
            </a:xfrm>
            <a:custGeom>
              <a:rect b="b" l="l" r="r" t="t"/>
              <a:pathLst>
                <a:path extrusionOk="0" h="13284" w="301">
                  <a:moveTo>
                    <a:pt x="0" y="0"/>
                  </a:moveTo>
                  <a:lnTo>
                    <a:pt x="0" y="13283"/>
                  </a:lnTo>
                  <a:lnTo>
                    <a:pt x="301" y="13283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22"/>
            <p:cNvSpPr/>
            <p:nvPr/>
          </p:nvSpPr>
          <p:spPr>
            <a:xfrm>
              <a:off x="1620475" y="4572450"/>
              <a:ext cx="16925" cy="332100"/>
            </a:xfrm>
            <a:custGeom>
              <a:rect b="b" l="l" r="r" t="t"/>
              <a:pathLst>
                <a:path extrusionOk="0" h="13284" w="677">
                  <a:moveTo>
                    <a:pt x="0" y="0"/>
                  </a:moveTo>
                  <a:lnTo>
                    <a:pt x="0" y="13283"/>
                  </a:lnTo>
                  <a:lnTo>
                    <a:pt x="677" y="13283"/>
                  </a:lnTo>
                  <a:lnTo>
                    <a:pt x="6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23"/>
          <p:cNvSpPr/>
          <p:nvPr/>
        </p:nvSpPr>
        <p:spPr>
          <a:xfrm flipH="1">
            <a:off x="305925" y="238950"/>
            <a:ext cx="8532000" cy="4665600"/>
          </a:xfrm>
          <a:prstGeom prst="snip1Rect">
            <a:avLst>
              <a:gd fmla="val 7782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1" name="Google Shape;581;p23"/>
          <p:cNvSpPr/>
          <p:nvPr/>
        </p:nvSpPr>
        <p:spPr>
          <a:xfrm>
            <a:off x="1353688" y="773250"/>
            <a:ext cx="6154800" cy="3597000"/>
          </a:xfrm>
          <a:prstGeom prst="roundRect">
            <a:avLst>
              <a:gd fmla="val 3089" name="adj"/>
            </a:avLst>
          </a:prstGeom>
          <a:solidFill>
            <a:schemeClr val="dk2"/>
          </a:solidFill>
          <a:ln>
            <a:noFill/>
          </a:ln>
          <a:effectLst>
            <a:outerShdw blurRad="57150" rotWithShape="0" algn="bl" dir="36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2" name="Google Shape;582;p23"/>
          <p:cNvSpPr/>
          <p:nvPr/>
        </p:nvSpPr>
        <p:spPr>
          <a:xfrm>
            <a:off x="7697875" y="773250"/>
            <a:ext cx="1140000" cy="3597000"/>
          </a:xfrm>
          <a:prstGeom prst="rect">
            <a:avLst/>
          </a:prstGeom>
          <a:solidFill>
            <a:schemeClr val="dk2"/>
          </a:solidFill>
          <a:ln>
            <a:noFill/>
          </a:ln>
          <a:effectLst>
            <a:outerShdw blurRad="57150" rotWithShape="0" algn="bl" dir="36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3" name="Google Shape;583;p23"/>
          <p:cNvSpPr/>
          <p:nvPr/>
        </p:nvSpPr>
        <p:spPr>
          <a:xfrm>
            <a:off x="7774075" y="773250"/>
            <a:ext cx="732900" cy="3597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4" name="Google Shape;584;p23"/>
          <p:cNvSpPr/>
          <p:nvPr/>
        </p:nvSpPr>
        <p:spPr>
          <a:xfrm>
            <a:off x="713100" y="782050"/>
            <a:ext cx="359700" cy="340800"/>
          </a:xfrm>
          <a:prstGeom prst="roundRect">
            <a:avLst>
              <a:gd fmla="val 31998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5" name="Google Shape;585;p23"/>
          <p:cNvSpPr/>
          <p:nvPr/>
        </p:nvSpPr>
        <p:spPr>
          <a:xfrm>
            <a:off x="4064649" y="4512762"/>
            <a:ext cx="732903" cy="182668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Fahkwang"/>
              </a:rPr>
              <a:t>2022</a:t>
            </a:r>
          </a:p>
        </p:txBody>
      </p:sp>
      <p:sp>
        <p:nvSpPr>
          <p:cNvPr id="586" name="Google Shape;586;p23"/>
          <p:cNvSpPr/>
          <p:nvPr/>
        </p:nvSpPr>
        <p:spPr>
          <a:xfrm flipH="1">
            <a:off x="806847" y="4206850"/>
            <a:ext cx="172200" cy="17220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7" name="Google Shape;587;p23"/>
          <p:cNvSpPr/>
          <p:nvPr/>
        </p:nvSpPr>
        <p:spPr>
          <a:xfrm>
            <a:off x="7835375" y="989563"/>
            <a:ext cx="610562" cy="610562"/>
          </a:xfrm>
          <a:custGeom>
            <a:rect b="b" l="l" r="r" t="t"/>
            <a:pathLst>
              <a:path extrusionOk="0" h="208739" w="208739">
                <a:moveTo>
                  <a:pt x="60752" y="16987"/>
                </a:moveTo>
                <a:lnTo>
                  <a:pt x="60752" y="16987"/>
                </a:lnTo>
                <a:cubicBezTo>
                  <a:pt x="59075" y="18448"/>
                  <a:pt x="57398" y="19989"/>
                  <a:pt x="55802" y="21639"/>
                </a:cubicBezTo>
                <a:lnTo>
                  <a:pt x="52502" y="21639"/>
                </a:lnTo>
                <a:cubicBezTo>
                  <a:pt x="55180" y="19962"/>
                  <a:pt x="57939" y="18393"/>
                  <a:pt x="60752" y="16987"/>
                </a:cubicBezTo>
                <a:close/>
                <a:moveTo>
                  <a:pt x="85205" y="10198"/>
                </a:moveTo>
                <a:lnTo>
                  <a:pt x="85205" y="10198"/>
                </a:lnTo>
                <a:cubicBezTo>
                  <a:pt x="82473" y="13335"/>
                  <a:pt x="79903" y="17149"/>
                  <a:pt x="77496" y="21639"/>
                </a:cubicBezTo>
                <a:lnTo>
                  <a:pt x="65784" y="21639"/>
                </a:lnTo>
                <a:cubicBezTo>
                  <a:pt x="71734" y="16635"/>
                  <a:pt x="78280" y="12740"/>
                  <a:pt x="85205" y="10198"/>
                </a:cubicBezTo>
                <a:close/>
                <a:moveTo>
                  <a:pt x="100975" y="7222"/>
                </a:moveTo>
                <a:lnTo>
                  <a:pt x="100975" y="21639"/>
                </a:lnTo>
                <a:lnTo>
                  <a:pt x="85259" y="21639"/>
                </a:lnTo>
                <a:cubicBezTo>
                  <a:pt x="90101" y="13687"/>
                  <a:pt x="95511" y="8683"/>
                  <a:pt x="100975" y="7222"/>
                </a:cubicBezTo>
                <a:close/>
                <a:moveTo>
                  <a:pt x="107737" y="7222"/>
                </a:moveTo>
                <a:cubicBezTo>
                  <a:pt x="113228" y="8683"/>
                  <a:pt x="118638" y="13687"/>
                  <a:pt x="123452" y="21639"/>
                </a:cubicBezTo>
                <a:lnTo>
                  <a:pt x="107737" y="21639"/>
                </a:lnTo>
                <a:lnTo>
                  <a:pt x="107737" y="7222"/>
                </a:lnTo>
                <a:close/>
                <a:moveTo>
                  <a:pt x="123507" y="10198"/>
                </a:moveTo>
                <a:lnTo>
                  <a:pt x="123507" y="10198"/>
                </a:lnTo>
                <a:cubicBezTo>
                  <a:pt x="130458" y="12740"/>
                  <a:pt x="137004" y="16635"/>
                  <a:pt x="142955" y="21639"/>
                </a:cubicBezTo>
                <a:lnTo>
                  <a:pt x="131243" y="21639"/>
                </a:lnTo>
                <a:cubicBezTo>
                  <a:pt x="128835" y="17149"/>
                  <a:pt x="126239" y="13335"/>
                  <a:pt x="123507" y="10198"/>
                </a:cubicBezTo>
                <a:close/>
                <a:moveTo>
                  <a:pt x="147959" y="16987"/>
                </a:moveTo>
                <a:cubicBezTo>
                  <a:pt x="150799" y="18393"/>
                  <a:pt x="153531" y="19962"/>
                  <a:pt x="156209" y="21639"/>
                </a:cubicBezTo>
                <a:lnTo>
                  <a:pt x="152936" y="21639"/>
                </a:lnTo>
                <a:cubicBezTo>
                  <a:pt x="151313" y="19989"/>
                  <a:pt x="149663" y="18448"/>
                  <a:pt x="147959" y="16987"/>
                </a:cubicBezTo>
                <a:close/>
                <a:moveTo>
                  <a:pt x="49770" y="28402"/>
                </a:moveTo>
                <a:cubicBezTo>
                  <a:pt x="49094" y="29240"/>
                  <a:pt x="48445" y="30052"/>
                  <a:pt x="47796" y="30917"/>
                </a:cubicBezTo>
                <a:cubicBezTo>
                  <a:pt x="41764" y="38897"/>
                  <a:pt x="36841" y="47931"/>
                  <a:pt x="33135" y="57696"/>
                </a:cubicBezTo>
                <a:lnTo>
                  <a:pt x="18583" y="57696"/>
                </a:lnTo>
                <a:cubicBezTo>
                  <a:pt x="23019" y="49581"/>
                  <a:pt x="28645" y="42061"/>
                  <a:pt x="35353" y="35353"/>
                </a:cubicBezTo>
                <a:cubicBezTo>
                  <a:pt x="37815" y="32892"/>
                  <a:pt x="40384" y="30566"/>
                  <a:pt x="43062" y="28402"/>
                </a:cubicBezTo>
                <a:close/>
                <a:moveTo>
                  <a:pt x="74223" y="28402"/>
                </a:moveTo>
                <a:cubicBezTo>
                  <a:pt x="73763" y="29484"/>
                  <a:pt x="73303" y="30566"/>
                  <a:pt x="72843" y="31702"/>
                </a:cubicBezTo>
                <a:cubicBezTo>
                  <a:pt x="69760" y="39465"/>
                  <a:pt x="67244" y="48229"/>
                  <a:pt x="65324" y="57696"/>
                </a:cubicBezTo>
                <a:lnTo>
                  <a:pt x="40439" y="57696"/>
                </a:lnTo>
                <a:cubicBezTo>
                  <a:pt x="45037" y="46389"/>
                  <a:pt x="51285" y="36435"/>
                  <a:pt x="58697" y="28402"/>
                </a:cubicBezTo>
                <a:close/>
                <a:moveTo>
                  <a:pt x="100975" y="28402"/>
                </a:moveTo>
                <a:lnTo>
                  <a:pt x="100975" y="57696"/>
                </a:lnTo>
                <a:lnTo>
                  <a:pt x="72221" y="57696"/>
                </a:lnTo>
                <a:cubicBezTo>
                  <a:pt x="74034" y="49148"/>
                  <a:pt x="76333" y="41250"/>
                  <a:pt x="79146" y="34217"/>
                </a:cubicBezTo>
                <a:cubicBezTo>
                  <a:pt x="79957" y="32161"/>
                  <a:pt x="80796" y="30241"/>
                  <a:pt x="81661" y="28402"/>
                </a:cubicBezTo>
                <a:close/>
                <a:moveTo>
                  <a:pt x="127077" y="28402"/>
                </a:moveTo>
                <a:cubicBezTo>
                  <a:pt x="127943" y="30241"/>
                  <a:pt x="128781" y="32161"/>
                  <a:pt x="129593" y="34217"/>
                </a:cubicBezTo>
                <a:cubicBezTo>
                  <a:pt x="132379" y="41250"/>
                  <a:pt x="134705" y="49148"/>
                  <a:pt x="136517" y="57696"/>
                </a:cubicBezTo>
                <a:lnTo>
                  <a:pt x="107737" y="57696"/>
                </a:lnTo>
                <a:lnTo>
                  <a:pt x="107737" y="28402"/>
                </a:lnTo>
                <a:close/>
                <a:moveTo>
                  <a:pt x="150015" y="28402"/>
                </a:moveTo>
                <a:cubicBezTo>
                  <a:pt x="157453" y="36435"/>
                  <a:pt x="163675" y="46389"/>
                  <a:pt x="168300" y="57696"/>
                </a:cubicBezTo>
                <a:lnTo>
                  <a:pt x="143415" y="57696"/>
                </a:lnTo>
                <a:cubicBezTo>
                  <a:pt x="141494" y="48229"/>
                  <a:pt x="138952" y="39465"/>
                  <a:pt x="135868" y="31702"/>
                </a:cubicBezTo>
                <a:cubicBezTo>
                  <a:pt x="135435" y="30566"/>
                  <a:pt x="134975" y="29484"/>
                  <a:pt x="134489" y="28402"/>
                </a:cubicBezTo>
                <a:close/>
                <a:moveTo>
                  <a:pt x="165649" y="28402"/>
                </a:moveTo>
                <a:cubicBezTo>
                  <a:pt x="168327" y="30566"/>
                  <a:pt x="170924" y="32892"/>
                  <a:pt x="173385" y="35353"/>
                </a:cubicBezTo>
                <a:cubicBezTo>
                  <a:pt x="180093" y="42061"/>
                  <a:pt x="185720" y="49581"/>
                  <a:pt x="190129" y="57696"/>
                </a:cubicBezTo>
                <a:lnTo>
                  <a:pt x="175603" y="57696"/>
                </a:lnTo>
                <a:cubicBezTo>
                  <a:pt x="171870" y="47931"/>
                  <a:pt x="166948" y="38897"/>
                  <a:pt x="160943" y="30917"/>
                </a:cubicBezTo>
                <a:cubicBezTo>
                  <a:pt x="160293" y="30052"/>
                  <a:pt x="159617" y="29240"/>
                  <a:pt x="158968" y="28402"/>
                </a:cubicBezTo>
                <a:close/>
                <a:moveTo>
                  <a:pt x="30782" y="64458"/>
                </a:moveTo>
                <a:cubicBezTo>
                  <a:pt x="27184" y="75927"/>
                  <a:pt x="25156" y="88261"/>
                  <a:pt x="24831" y="100975"/>
                </a:cubicBezTo>
                <a:lnTo>
                  <a:pt x="6816" y="100975"/>
                </a:lnTo>
                <a:cubicBezTo>
                  <a:pt x="7249" y="88207"/>
                  <a:pt x="10143" y="75846"/>
                  <a:pt x="15229" y="64458"/>
                </a:cubicBezTo>
                <a:close/>
                <a:moveTo>
                  <a:pt x="64052" y="64458"/>
                </a:moveTo>
                <a:cubicBezTo>
                  <a:pt x="62132" y="75927"/>
                  <a:pt x="61050" y="88261"/>
                  <a:pt x="60888" y="100975"/>
                </a:cubicBezTo>
                <a:lnTo>
                  <a:pt x="31593" y="100975"/>
                </a:lnTo>
                <a:cubicBezTo>
                  <a:pt x="31945" y="88018"/>
                  <a:pt x="34163" y="75684"/>
                  <a:pt x="37923" y="64458"/>
                </a:cubicBezTo>
                <a:close/>
                <a:moveTo>
                  <a:pt x="100975" y="64458"/>
                </a:moveTo>
                <a:lnTo>
                  <a:pt x="100975" y="100975"/>
                </a:lnTo>
                <a:lnTo>
                  <a:pt x="67650" y="100975"/>
                </a:lnTo>
                <a:cubicBezTo>
                  <a:pt x="67812" y="88207"/>
                  <a:pt x="68921" y="75873"/>
                  <a:pt x="70923" y="64458"/>
                </a:cubicBezTo>
                <a:close/>
                <a:moveTo>
                  <a:pt x="137816" y="64458"/>
                </a:moveTo>
                <a:cubicBezTo>
                  <a:pt x="139790" y="75873"/>
                  <a:pt x="140926" y="88207"/>
                  <a:pt x="141089" y="100975"/>
                </a:cubicBezTo>
                <a:lnTo>
                  <a:pt x="107737" y="100975"/>
                </a:lnTo>
                <a:lnTo>
                  <a:pt x="107737" y="64458"/>
                </a:lnTo>
                <a:close/>
                <a:moveTo>
                  <a:pt x="170816" y="64458"/>
                </a:moveTo>
                <a:cubicBezTo>
                  <a:pt x="174575" y="75684"/>
                  <a:pt x="176793" y="88018"/>
                  <a:pt x="177118" y="100975"/>
                </a:cubicBezTo>
                <a:lnTo>
                  <a:pt x="147851" y="100975"/>
                </a:lnTo>
                <a:cubicBezTo>
                  <a:pt x="147689" y="88261"/>
                  <a:pt x="146607" y="75927"/>
                  <a:pt x="144659" y="64458"/>
                </a:cubicBezTo>
                <a:close/>
                <a:moveTo>
                  <a:pt x="193483" y="64458"/>
                </a:moveTo>
                <a:cubicBezTo>
                  <a:pt x="198595" y="75846"/>
                  <a:pt x="201462" y="88207"/>
                  <a:pt x="201895" y="100975"/>
                </a:cubicBezTo>
                <a:lnTo>
                  <a:pt x="183880" y="100975"/>
                </a:lnTo>
                <a:cubicBezTo>
                  <a:pt x="183583" y="88261"/>
                  <a:pt x="181554" y="75927"/>
                  <a:pt x="177957" y="64458"/>
                </a:cubicBezTo>
                <a:close/>
                <a:moveTo>
                  <a:pt x="24831" y="107737"/>
                </a:moveTo>
                <a:cubicBezTo>
                  <a:pt x="25156" y="120450"/>
                  <a:pt x="27184" y="132784"/>
                  <a:pt x="30782" y="144253"/>
                </a:cubicBezTo>
                <a:lnTo>
                  <a:pt x="15229" y="144253"/>
                </a:lnTo>
                <a:cubicBezTo>
                  <a:pt x="10143" y="132866"/>
                  <a:pt x="7249" y="120531"/>
                  <a:pt x="6816" y="107737"/>
                </a:cubicBezTo>
                <a:close/>
                <a:moveTo>
                  <a:pt x="60888" y="107737"/>
                </a:moveTo>
                <a:cubicBezTo>
                  <a:pt x="61050" y="120477"/>
                  <a:pt x="62132" y="132811"/>
                  <a:pt x="64052" y="144253"/>
                </a:cubicBezTo>
                <a:lnTo>
                  <a:pt x="37923" y="144253"/>
                </a:lnTo>
                <a:cubicBezTo>
                  <a:pt x="34163" y="133055"/>
                  <a:pt x="31945" y="120720"/>
                  <a:pt x="31593" y="107737"/>
                </a:cubicBezTo>
                <a:close/>
                <a:moveTo>
                  <a:pt x="100975" y="107737"/>
                </a:moveTo>
                <a:lnTo>
                  <a:pt x="100975" y="144253"/>
                </a:lnTo>
                <a:lnTo>
                  <a:pt x="70923" y="144253"/>
                </a:lnTo>
                <a:cubicBezTo>
                  <a:pt x="68921" y="132866"/>
                  <a:pt x="67812" y="120531"/>
                  <a:pt x="67650" y="107737"/>
                </a:cubicBezTo>
                <a:close/>
                <a:moveTo>
                  <a:pt x="141089" y="107737"/>
                </a:moveTo>
                <a:cubicBezTo>
                  <a:pt x="140926" y="120531"/>
                  <a:pt x="139790" y="132866"/>
                  <a:pt x="137816" y="144253"/>
                </a:cubicBezTo>
                <a:lnTo>
                  <a:pt x="107737" y="144253"/>
                </a:lnTo>
                <a:lnTo>
                  <a:pt x="107737" y="107737"/>
                </a:lnTo>
                <a:close/>
                <a:moveTo>
                  <a:pt x="177118" y="107737"/>
                </a:moveTo>
                <a:cubicBezTo>
                  <a:pt x="176793" y="120720"/>
                  <a:pt x="174575" y="133055"/>
                  <a:pt x="170816" y="144253"/>
                </a:cubicBezTo>
                <a:lnTo>
                  <a:pt x="144659" y="144253"/>
                </a:lnTo>
                <a:cubicBezTo>
                  <a:pt x="146607" y="132811"/>
                  <a:pt x="147689" y="120477"/>
                  <a:pt x="147851" y="107737"/>
                </a:cubicBezTo>
                <a:close/>
                <a:moveTo>
                  <a:pt x="201895" y="107737"/>
                </a:moveTo>
                <a:cubicBezTo>
                  <a:pt x="201462" y="120531"/>
                  <a:pt x="198595" y="132866"/>
                  <a:pt x="193483" y="144253"/>
                </a:cubicBezTo>
                <a:lnTo>
                  <a:pt x="177957" y="144253"/>
                </a:lnTo>
                <a:cubicBezTo>
                  <a:pt x="181554" y="132784"/>
                  <a:pt x="183583" y="120450"/>
                  <a:pt x="183880" y="107737"/>
                </a:cubicBezTo>
                <a:close/>
                <a:moveTo>
                  <a:pt x="33135" y="151016"/>
                </a:moveTo>
                <a:cubicBezTo>
                  <a:pt x="36841" y="160807"/>
                  <a:pt x="41764" y="169842"/>
                  <a:pt x="47796" y="177794"/>
                </a:cubicBezTo>
                <a:cubicBezTo>
                  <a:pt x="48445" y="178660"/>
                  <a:pt x="49094" y="179498"/>
                  <a:pt x="49770" y="180337"/>
                </a:cubicBezTo>
                <a:lnTo>
                  <a:pt x="43062" y="180337"/>
                </a:lnTo>
                <a:cubicBezTo>
                  <a:pt x="40384" y="178173"/>
                  <a:pt x="37815" y="175847"/>
                  <a:pt x="35353" y="173385"/>
                </a:cubicBezTo>
                <a:cubicBezTo>
                  <a:pt x="28645" y="166650"/>
                  <a:pt x="23019" y="159130"/>
                  <a:pt x="18583" y="151016"/>
                </a:cubicBezTo>
                <a:close/>
                <a:moveTo>
                  <a:pt x="65324" y="151016"/>
                </a:moveTo>
                <a:cubicBezTo>
                  <a:pt x="67244" y="160483"/>
                  <a:pt x="69760" y="169274"/>
                  <a:pt x="72843" y="177010"/>
                </a:cubicBezTo>
                <a:cubicBezTo>
                  <a:pt x="73303" y="178146"/>
                  <a:pt x="73763" y="179255"/>
                  <a:pt x="74223" y="180337"/>
                </a:cubicBezTo>
                <a:lnTo>
                  <a:pt x="58697" y="180337"/>
                </a:lnTo>
                <a:cubicBezTo>
                  <a:pt x="51285" y="172276"/>
                  <a:pt x="45037" y="162322"/>
                  <a:pt x="40439" y="151016"/>
                </a:cubicBezTo>
                <a:close/>
                <a:moveTo>
                  <a:pt x="100975" y="151016"/>
                </a:moveTo>
                <a:lnTo>
                  <a:pt x="100975" y="180337"/>
                </a:lnTo>
                <a:lnTo>
                  <a:pt x="81661" y="180337"/>
                </a:lnTo>
                <a:cubicBezTo>
                  <a:pt x="80796" y="178498"/>
                  <a:pt x="79957" y="176550"/>
                  <a:pt x="79146" y="174521"/>
                </a:cubicBezTo>
                <a:cubicBezTo>
                  <a:pt x="76333" y="167489"/>
                  <a:pt x="74034" y="159563"/>
                  <a:pt x="72221" y="151016"/>
                </a:cubicBezTo>
                <a:close/>
                <a:moveTo>
                  <a:pt x="136517" y="151016"/>
                </a:moveTo>
                <a:cubicBezTo>
                  <a:pt x="134705" y="159563"/>
                  <a:pt x="132379" y="167489"/>
                  <a:pt x="129593" y="174521"/>
                </a:cubicBezTo>
                <a:cubicBezTo>
                  <a:pt x="128781" y="176550"/>
                  <a:pt x="127943" y="178498"/>
                  <a:pt x="127077" y="180337"/>
                </a:cubicBezTo>
                <a:lnTo>
                  <a:pt x="107737" y="180337"/>
                </a:lnTo>
                <a:lnTo>
                  <a:pt x="107737" y="151016"/>
                </a:lnTo>
                <a:close/>
                <a:moveTo>
                  <a:pt x="168300" y="151016"/>
                </a:moveTo>
                <a:cubicBezTo>
                  <a:pt x="163675" y="162322"/>
                  <a:pt x="157453" y="172276"/>
                  <a:pt x="150015" y="180337"/>
                </a:cubicBezTo>
                <a:lnTo>
                  <a:pt x="134489" y="180337"/>
                </a:lnTo>
                <a:cubicBezTo>
                  <a:pt x="134975" y="179255"/>
                  <a:pt x="135435" y="178146"/>
                  <a:pt x="135868" y="177010"/>
                </a:cubicBezTo>
                <a:cubicBezTo>
                  <a:pt x="138952" y="169274"/>
                  <a:pt x="141494" y="160483"/>
                  <a:pt x="143415" y="151016"/>
                </a:cubicBezTo>
                <a:close/>
                <a:moveTo>
                  <a:pt x="190129" y="151016"/>
                </a:moveTo>
                <a:cubicBezTo>
                  <a:pt x="185720" y="159130"/>
                  <a:pt x="180093" y="166650"/>
                  <a:pt x="173385" y="173385"/>
                </a:cubicBezTo>
                <a:cubicBezTo>
                  <a:pt x="170924" y="175847"/>
                  <a:pt x="168327" y="178173"/>
                  <a:pt x="165649" y="180337"/>
                </a:cubicBezTo>
                <a:lnTo>
                  <a:pt x="158968" y="180337"/>
                </a:lnTo>
                <a:cubicBezTo>
                  <a:pt x="159617" y="179498"/>
                  <a:pt x="160293" y="178660"/>
                  <a:pt x="160943" y="177794"/>
                </a:cubicBezTo>
                <a:cubicBezTo>
                  <a:pt x="166948" y="169842"/>
                  <a:pt x="171870" y="160807"/>
                  <a:pt x="175603" y="151016"/>
                </a:cubicBezTo>
                <a:close/>
                <a:moveTo>
                  <a:pt x="55802" y="187099"/>
                </a:moveTo>
                <a:cubicBezTo>
                  <a:pt x="57398" y="188722"/>
                  <a:pt x="59075" y="190291"/>
                  <a:pt x="60752" y="191752"/>
                </a:cubicBezTo>
                <a:cubicBezTo>
                  <a:pt x="57939" y="190318"/>
                  <a:pt x="55180" y="188776"/>
                  <a:pt x="52502" y="187099"/>
                </a:cubicBezTo>
                <a:close/>
                <a:moveTo>
                  <a:pt x="156209" y="187099"/>
                </a:moveTo>
                <a:cubicBezTo>
                  <a:pt x="153531" y="188776"/>
                  <a:pt x="150799" y="190318"/>
                  <a:pt x="147959" y="191752"/>
                </a:cubicBezTo>
                <a:cubicBezTo>
                  <a:pt x="149663" y="190291"/>
                  <a:pt x="151313" y="188722"/>
                  <a:pt x="152936" y="187099"/>
                </a:cubicBezTo>
                <a:close/>
                <a:moveTo>
                  <a:pt x="77496" y="187099"/>
                </a:moveTo>
                <a:cubicBezTo>
                  <a:pt x="79903" y="191562"/>
                  <a:pt x="82473" y="195403"/>
                  <a:pt x="85205" y="198541"/>
                </a:cubicBezTo>
                <a:cubicBezTo>
                  <a:pt x="78280" y="195998"/>
                  <a:pt x="71734" y="192103"/>
                  <a:pt x="65784" y="187099"/>
                </a:cubicBezTo>
                <a:close/>
                <a:moveTo>
                  <a:pt x="142955" y="187099"/>
                </a:moveTo>
                <a:cubicBezTo>
                  <a:pt x="137004" y="192103"/>
                  <a:pt x="130458" y="195998"/>
                  <a:pt x="123507" y="198541"/>
                </a:cubicBezTo>
                <a:cubicBezTo>
                  <a:pt x="126239" y="195403"/>
                  <a:pt x="128835" y="191562"/>
                  <a:pt x="131243" y="187099"/>
                </a:cubicBezTo>
                <a:close/>
                <a:moveTo>
                  <a:pt x="100975" y="187099"/>
                </a:moveTo>
                <a:lnTo>
                  <a:pt x="100975" y="201516"/>
                </a:lnTo>
                <a:cubicBezTo>
                  <a:pt x="95511" y="200029"/>
                  <a:pt x="90101" y="195052"/>
                  <a:pt x="85259" y="187099"/>
                </a:cubicBezTo>
                <a:close/>
                <a:moveTo>
                  <a:pt x="123452" y="187099"/>
                </a:moveTo>
                <a:cubicBezTo>
                  <a:pt x="118638" y="195052"/>
                  <a:pt x="113228" y="200029"/>
                  <a:pt x="107737" y="201516"/>
                </a:cubicBezTo>
                <a:lnTo>
                  <a:pt x="107737" y="187099"/>
                </a:lnTo>
                <a:close/>
                <a:moveTo>
                  <a:pt x="104356" y="0"/>
                </a:moveTo>
                <a:cubicBezTo>
                  <a:pt x="76495" y="0"/>
                  <a:pt x="50284" y="10847"/>
                  <a:pt x="30566" y="30566"/>
                </a:cubicBezTo>
                <a:cubicBezTo>
                  <a:pt x="10847" y="50284"/>
                  <a:pt x="0" y="76495"/>
                  <a:pt x="0" y="104356"/>
                </a:cubicBezTo>
                <a:cubicBezTo>
                  <a:pt x="0" y="132243"/>
                  <a:pt x="10847" y="158454"/>
                  <a:pt x="30566" y="178173"/>
                </a:cubicBezTo>
                <a:cubicBezTo>
                  <a:pt x="50284" y="197865"/>
                  <a:pt x="76495" y="208739"/>
                  <a:pt x="104356" y="208739"/>
                </a:cubicBezTo>
                <a:cubicBezTo>
                  <a:pt x="132243" y="208739"/>
                  <a:pt x="158454" y="197865"/>
                  <a:pt x="178173" y="178173"/>
                </a:cubicBezTo>
                <a:cubicBezTo>
                  <a:pt x="197865" y="158454"/>
                  <a:pt x="208739" y="132243"/>
                  <a:pt x="208739" y="104356"/>
                </a:cubicBezTo>
                <a:cubicBezTo>
                  <a:pt x="208739" y="76495"/>
                  <a:pt x="197865" y="50284"/>
                  <a:pt x="178173" y="30566"/>
                </a:cubicBezTo>
                <a:cubicBezTo>
                  <a:pt x="158454" y="10847"/>
                  <a:pt x="132243" y="0"/>
                  <a:pt x="10435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8" name="Google Shape;588;p23"/>
          <p:cNvSpPr/>
          <p:nvPr/>
        </p:nvSpPr>
        <p:spPr>
          <a:xfrm>
            <a:off x="7974600" y="3813138"/>
            <a:ext cx="332100" cy="340800"/>
          </a:xfrm>
          <a:prstGeom prst="roundRect">
            <a:avLst>
              <a:gd fmla="val 14972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9" name="Google Shape;589;p23"/>
          <p:cNvSpPr/>
          <p:nvPr/>
        </p:nvSpPr>
        <p:spPr>
          <a:xfrm>
            <a:off x="8005675" y="3915674"/>
            <a:ext cx="269948" cy="135726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dk2"/>
                </a:solidFill>
                <a:latin typeface="Fahkwang"/>
              </a:rPr>
              <a:t>SL</a:t>
            </a:r>
          </a:p>
        </p:txBody>
      </p:sp>
      <p:sp>
        <p:nvSpPr>
          <p:cNvPr id="590" name="Google Shape;590;p23"/>
          <p:cNvSpPr/>
          <p:nvPr/>
        </p:nvSpPr>
        <p:spPr>
          <a:xfrm>
            <a:off x="3963762" y="387051"/>
            <a:ext cx="934677" cy="30469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chemeClr val="dk1"/>
                </a:solidFill>
                <a:latin typeface="Mrs Sheppards"/>
              </a:rPr>
              <a:t>Slidesgo</a:t>
            </a:r>
          </a:p>
        </p:txBody>
      </p:sp>
      <p:grpSp>
        <p:nvGrpSpPr>
          <p:cNvPr id="591" name="Google Shape;591;p23"/>
          <p:cNvGrpSpPr/>
          <p:nvPr/>
        </p:nvGrpSpPr>
        <p:grpSpPr>
          <a:xfrm rot="5400000">
            <a:off x="7459425" y="2602788"/>
            <a:ext cx="1362175" cy="332100"/>
            <a:chOff x="305925" y="4572450"/>
            <a:chExt cx="1362175" cy="332100"/>
          </a:xfrm>
        </p:grpSpPr>
        <p:sp>
          <p:nvSpPr>
            <p:cNvPr id="592" name="Google Shape;592;p23"/>
            <p:cNvSpPr/>
            <p:nvPr/>
          </p:nvSpPr>
          <p:spPr>
            <a:xfrm>
              <a:off x="305925" y="4572450"/>
              <a:ext cx="32600" cy="332100"/>
            </a:xfrm>
            <a:custGeom>
              <a:rect b="b" l="l" r="r" t="t"/>
              <a:pathLst>
                <a:path extrusionOk="0" h="13284" w="1304">
                  <a:moveTo>
                    <a:pt x="0" y="0"/>
                  </a:moveTo>
                  <a:lnTo>
                    <a:pt x="0" y="13283"/>
                  </a:lnTo>
                  <a:lnTo>
                    <a:pt x="1304" y="13283"/>
                  </a:lnTo>
                  <a:lnTo>
                    <a:pt x="130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23"/>
            <p:cNvSpPr/>
            <p:nvPr/>
          </p:nvSpPr>
          <p:spPr>
            <a:xfrm>
              <a:off x="377975" y="4572450"/>
              <a:ext cx="36375" cy="332100"/>
            </a:xfrm>
            <a:custGeom>
              <a:rect b="b" l="l" r="r" t="t"/>
              <a:pathLst>
                <a:path extrusionOk="0" h="13284" w="1455">
                  <a:moveTo>
                    <a:pt x="1" y="0"/>
                  </a:moveTo>
                  <a:lnTo>
                    <a:pt x="1" y="13283"/>
                  </a:lnTo>
                  <a:lnTo>
                    <a:pt x="1454" y="13283"/>
                  </a:lnTo>
                  <a:lnTo>
                    <a:pt x="145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23"/>
            <p:cNvSpPr/>
            <p:nvPr/>
          </p:nvSpPr>
          <p:spPr>
            <a:xfrm>
              <a:off x="419950" y="4572450"/>
              <a:ext cx="72725" cy="332100"/>
            </a:xfrm>
            <a:custGeom>
              <a:rect b="b" l="l" r="r" t="t"/>
              <a:pathLst>
                <a:path extrusionOk="0" h="13284" w="2909">
                  <a:moveTo>
                    <a:pt x="1" y="0"/>
                  </a:moveTo>
                  <a:lnTo>
                    <a:pt x="1" y="13283"/>
                  </a:lnTo>
                  <a:lnTo>
                    <a:pt x="2908" y="13283"/>
                  </a:lnTo>
                  <a:lnTo>
                    <a:pt x="29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23"/>
            <p:cNvSpPr/>
            <p:nvPr/>
          </p:nvSpPr>
          <p:spPr>
            <a:xfrm>
              <a:off x="507050" y="4572450"/>
              <a:ext cx="18825" cy="332100"/>
            </a:xfrm>
            <a:custGeom>
              <a:rect b="b" l="l" r="r" t="t"/>
              <a:pathLst>
                <a:path extrusionOk="0" h="13284" w="753">
                  <a:moveTo>
                    <a:pt x="1" y="0"/>
                  </a:moveTo>
                  <a:lnTo>
                    <a:pt x="1" y="13283"/>
                  </a:lnTo>
                  <a:lnTo>
                    <a:pt x="752" y="13283"/>
                  </a:lnTo>
                  <a:lnTo>
                    <a:pt x="75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23"/>
            <p:cNvSpPr/>
            <p:nvPr/>
          </p:nvSpPr>
          <p:spPr>
            <a:xfrm>
              <a:off x="558425" y="4572450"/>
              <a:ext cx="61425" cy="332100"/>
            </a:xfrm>
            <a:custGeom>
              <a:rect b="b" l="l" r="r" t="t"/>
              <a:pathLst>
                <a:path extrusionOk="0" h="13284" w="2457">
                  <a:moveTo>
                    <a:pt x="1" y="0"/>
                  </a:moveTo>
                  <a:lnTo>
                    <a:pt x="1" y="13283"/>
                  </a:lnTo>
                  <a:lnTo>
                    <a:pt x="2457" y="13283"/>
                  </a:lnTo>
                  <a:lnTo>
                    <a:pt x="245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23"/>
            <p:cNvSpPr/>
            <p:nvPr/>
          </p:nvSpPr>
          <p:spPr>
            <a:xfrm>
              <a:off x="643650" y="4572450"/>
              <a:ext cx="23200" cy="332100"/>
            </a:xfrm>
            <a:custGeom>
              <a:rect b="b" l="l" r="r" t="t"/>
              <a:pathLst>
                <a:path extrusionOk="0" h="13284" w="928">
                  <a:moveTo>
                    <a:pt x="0" y="0"/>
                  </a:moveTo>
                  <a:lnTo>
                    <a:pt x="0" y="13283"/>
                  </a:lnTo>
                  <a:lnTo>
                    <a:pt x="928" y="13283"/>
                  </a:lnTo>
                  <a:lnTo>
                    <a:pt x="9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23"/>
            <p:cNvSpPr/>
            <p:nvPr/>
          </p:nvSpPr>
          <p:spPr>
            <a:xfrm>
              <a:off x="725100" y="4572450"/>
              <a:ext cx="18200" cy="332100"/>
            </a:xfrm>
            <a:custGeom>
              <a:rect b="b" l="l" r="r" t="t"/>
              <a:pathLst>
                <a:path extrusionOk="0" h="13284" w="728">
                  <a:moveTo>
                    <a:pt x="0" y="0"/>
                  </a:moveTo>
                  <a:lnTo>
                    <a:pt x="0" y="13283"/>
                  </a:lnTo>
                  <a:lnTo>
                    <a:pt x="727" y="13283"/>
                  </a:lnTo>
                  <a:lnTo>
                    <a:pt x="72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23"/>
            <p:cNvSpPr/>
            <p:nvPr/>
          </p:nvSpPr>
          <p:spPr>
            <a:xfrm>
              <a:off x="757675" y="4572450"/>
              <a:ext cx="72700" cy="332100"/>
            </a:xfrm>
            <a:custGeom>
              <a:rect b="b" l="l" r="r" t="t"/>
              <a:pathLst>
                <a:path extrusionOk="0" h="13284" w="2908">
                  <a:moveTo>
                    <a:pt x="1" y="0"/>
                  </a:moveTo>
                  <a:lnTo>
                    <a:pt x="1" y="13283"/>
                  </a:lnTo>
                  <a:lnTo>
                    <a:pt x="2908" y="13283"/>
                  </a:lnTo>
                  <a:lnTo>
                    <a:pt x="29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23"/>
            <p:cNvSpPr/>
            <p:nvPr/>
          </p:nvSpPr>
          <p:spPr>
            <a:xfrm>
              <a:off x="872975" y="4572450"/>
              <a:ext cx="36350" cy="332100"/>
            </a:xfrm>
            <a:custGeom>
              <a:rect b="b" l="l" r="r" t="t"/>
              <a:pathLst>
                <a:path extrusionOk="0" h="13284" w="1454">
                  <a:moveTo>
                    <a:pt x="0" y="0"/>
                  </a:moveTo>
                  <a:lnTo>
                    <a:pt x="0" y="13283"/>
                  </a:lnTo>
                  <a:lnTo>
                    <a:pt x="1454" y="13283"/>
                  </a:lnTo>
                  <a:lnTo>
                    <a:pt x="145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23"/>
            <p:cNvSpPr/>
            <p:nvPr/>
          </p:nvSpPr>
          <p:spPr>
            <a:xfrm>
              <a:off x="931250" y="4572450"/>
              <a:ext cx="77700" cy="332100"/>
            </a:xfrm>
            <a:custGeom>
              <a:rect b="b" l="l" r="r" t="t"/>
              <a:pathLst>
                <a:path extrusionOk="0" h="13284" w="3108">
                  <a:moveTo>
                    <a:pt x="0" y="0"/>
                  </a:moveTo>
                  <a:lnTo>
                    <a:pt x="0" y="13283"/>
                  </a:lnTo>
                  <a:lnTo>
                    <a:pt x="3108" y="13283"/>
                  </a:lnTo>
                  <a:lnTo>
                    <a:pt x="31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23"/>
            <p:cNvSpPr/>
            <p:nvPr/>
          </p:nvSpPr>
          <p:spPr>
            <a:xfrm>
              <a:off x="1030225" y="4572450"/>
              <a:ext cx="37000" cy="332100"/>
            </a:xfrm>
            <a:custGeom>
              <a:rect b="b" l="l" r="r" t="t"/>
              <a:pathLst>
                <a:path extrusionOk="0" h="13284" w="1480">
                  <a:moveTo>
                    <a:pt x="1" y="0"/>
                  </a:moveTo>
                  <a:lnTo>
                    <a:pt x="1" y="13283"/>
                  </a:lnTo>
                  <a:lnTo>
                    <a:pt x="1480" y="13283"/>
                  </a:lnTo>
                  <a:lnTo>
                    <a:pt x="148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23"/>
            <p:cNvSpPr/>
            <p:nvPr/>
          </p:nvSpPr>
          <p:spPr>
            <a:xfrm>
              <a:off x="1079100" y="4572450"/>
              <a:ext cx="32000" cy="332100"/>
            </a:xfrm>
            <a:custGeom>
              <a:rect b="b" l="l" r="r" t="t"/>
              <a:pathLst>
                <a:path extrusionOk="0" h="13284" w="1280">
                  <a:moveTo>
                    <a:pt x="1" y="0"/>
                  </a:moveTo>
                  <a:lnTo>
                    <a:pt x="1" y="13283"/>
                  </a:lnTo>
                  <a:lnTo>
                    <a:pt x="1279" y="13283"/>
                  </a:lnTo>
                  <a:lnTo>
                    <a:pt x="12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23"/>
            <p:cNvSpPr/>
            <p:nvPr/>
          </p:nvSpPr>
          <p:spPr>
            <a:xfrm>
              <a:off x="1133625" y="4572450"/>
              <a:ext cx="36975" cy="332100"/>
            </a:xfrm>
            <a:custGeom>
              <a:rect b="b" l="l" r="r" t="t"/>
              <a:pathLst>
                <a:path extrusionOk="0" h="13284" w="1479">
                  <a:moveTo>
                    <a:pt x="0" y="0"/>
                  </a:moveTo>
                  <a:lnTo>
                    <a:pt x="0" y="13283"/>
                  </a:lnTo>
                  <a:lnTo>
                    <a:pt x="1479" y="13283"/>
                  </a:lnTo>
                  <a:lnTo>
                    <a:pt x="14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23"/>
            <p:cNvSpPr/>
            <p:nvPr/>
          </p:nvSpPr>
          <p:spPr>
            <a:xfrm>
              <a:off x="1192525" y="4572450"/>
              <a:ext cx="73325" cy="332100"/>
            </a:xfrm>
            <a:custGeom>
              <a:rect b="b" l="l" r="r" t="t"/>
              <a:pathLst>
                <a:path extrusionOk="0" h="13284" w="2933">
                  <a:moveTo>
                    <a:pt x="0" y="0"/>
                  </a:moveTo>
                  <a:lnTo>
                    <a:pt x="0" y="13283"/>
                  </a:lnTo>
                  <a:lnTo>
                    <a:pt x="2933" y="13283"/>
                  </a:lnTo>
                  <a:lnTo>
                    <a:pt x="293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23"/>
            <p:cNvSpPr/>
            <p:nvPr/>
          </p:nvSpPr>
          <p:spPr>
            <a:xfrm>
              <a:off x="1280225" y="4572450"/>
              <a:ext cx="18200" cy="332100"/>
            </a:xfrm>
            <a:custGeom>
              <a:rect b="b" l="l" r="r" t="t"/>
              <a:pathLst>
                <a:path extrusionOk="0" h="13284" w="728">
                  <a:moveTo>
                    <a:pt x="1" y="0"/>
                  </a:moveTo>
                  <a:lnTo>
                    <a:pt x="1" y="13283"/>
                  </a:lnTo>
                  <a:lnTo>
                    <a:pt x="728" y="13283"/>
                  </a:lnTo>
                  <a:lnTo>
                    <a:pt x="7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23"/>
            <p:cNvSpPr/>
            <p:nvPr/>
          </p:nvSpPr>
          <p:spPr>
            <a:xfrm>
              <a:off x="1331625" y="4572450"/>
              <a:ext cx="61425" cy="332100"/>
            </a:xfrm>
            <a:custGeom>
              <a:rect b="b" l="l" r="r" t="t"/>
              <a:pathLst>
                <a:path extrusionOk="0" h="13284" w="2457">
                  <a:moveTo>
                    <a:pt x="0" y="0"/>
                  </a:moveTo>
                  <a:lnTo>
                    <a:pt x="0" y="13283"/>
                  </a:lnTo>
                  <a:lnTo>
                    <a:pt x="2456" y="13283"/>
                  </a:lnTo>
                  <a:lnTo>
                    <a:pt x="245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23"/>
            <p:cNvSpPr/>
            <p:nvPr/>
          </p:nvSpPr>
          <p:spPr>
            <a:xfrm>
              <a:off x="1422475" y="4572450"/>
              <a:ext cx="41375" cy="332100"/>
            </a:xfrm>
            <a:custGeom>
              <a:rect b="b" l="l" r="r" t="t"/>
              <a:pathLst>
                <a:path extrusionOk="0" h="13284" w="1655">
                  <a:moveTo>
                    <a:pt x="0" y="0"/>
                  </a:moveTo>
                  <a:lnTo>
                    <a:pt x="0" y="13283"/>
                  </a:lnTo>
                  <a:lnTo>
                    <a:pt x="1654" y="13283"/>
                  </a:lnTo>
                  <a:lnTo>
                    <a:pt x="165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23"/>
            <p:cNvSpPr/>
            <p:nvPr/>
          </p:nvSpPr>
          <p:spPr>
            <a:xfrm>
              <a:off x="1497650" y="4572450"/>
              <a:ext cx="18200" cy="332100"/>
            </a:xfrm>
            <a:custGeom>
              <a:rect b="b" l="l" r="r" t="t"/>
              <a:pathLst>
                <a:path extrusionOk="0" h="13284" w="728">
                  <a:moveTo>
                    <a:pt x="1" y="0"/>
                  </a:moveTo>
                  <a:lnTo>
                    <a:pt x="1" y="13283"/>
                  </a:lnTo>
                  <a:lnTo>
                    <a:pt x="728" y="13283"/>
                  </a:lnTo>
                  <a:lnTo>
                    <a:pt x="7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23"/>
            <p:cNvSpPr/>
            <p:nvPr/>
          </p:nvSpPr>
          <p:spPr>
            <a:xfrm>
              <a:off x="1511450" y="4572450"/>
              <a:ext cx="92125" cy="332100"/>
            </a:xfrm>
            <a:custGeom>
              <a:rect b="b" l="l" r="r" t="t"/>
              <a:pathLst>
                <a:path extrusionOk="0" h="13284" w="3685">
                  <a:moveTo>
                    <a:pt x="0" y="0"/>
                  </a:moveTo>
                  <a:lnTo>
                    <a:pt x="0" y="13283"/>
                  </a:lnTo>
                  <a:lnTo>
                    <a:pt x="3684" y="13283"/>
                  </a:lnTo>
                  <a:lnTo>
                    <a:pt x="368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23"/>
            <p:cNvSpPr/>
            <p:nvPr/>
          </p:nvSpPr>
          <p:spPr>
            <a:xfrm>
              <a:off x="1660575" y="4572450"/>
              <a:ext cx="7525" cy="332100"/>
            </a:xfrm>
            <a:custGeom>
              <a:rect b="b" l="l" r="r" t="t"/>
              <a:pathLst>
                <a:path extrusionOk="0" h="13284" w="301">
                  <a:moveTo>
                    <a:pt x="0" y="0"/>
                  </a:moveTo>
                  <a:lnTo>
                    <a:pt x="0" y="13283"/>
                  </a:lnTo>
                  <a:lnTo>
                    <a:pt x="301" y="13283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23"/>
            <p:cNvSpPr/>
            <p:nvPr/>
          </p:nvSpPr>
          <p:spPr>
            <a:xfrm>
              <a:off x="1620475" y="4572450"/>
              <a:ext cx="16925" cy="332100"/>
            </a:xfrm>
            <a:custGeom>
              <a:rect b="b" l="l" r="r" t="t"/>
              <a:pathLst>
                <a:path extrusionOk="0" h="13284" w="677">
                  <a:moveTo>
                    <a:pt x="0" y="0"/>
                  </a:moveTo>
                  <a:lnTo>
                    <a:pt x="0" y="13283"/>
                  </a:lnTo>
                  <a:lnTo>
                    <a:pt x="677" y="13283"/>
                  </a:lnTo>
                  <a:lnTo>
                    <a:pt x="6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13" name="Google Shape;613;p23"/>
          <p:cNvSpPr/>
          <p:nvPr/>
        </p:nvSpPr>
        <p:spPr>
          <a:xfrm flipH="1">
            <a:off x="509425" y="2430850"/>
            <a:ext cx="610500" cy="299400"/>
          </a:xfrm>
          <a:prstGeom prst="rightArrow">
            <a:avLst>
              <a:gd fmla="val 50000" name="adj1"/>
              <a:gd fmla="val 137984" name="adj2"/>
            </a:avLst>
          </a:prstGeom>
          <a:solidFill>
            <a:schemeClr val="dk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4" name="Google Shape;614;p23"/>
          <p:cNvSpPr/>
          <p:nvPr/>
        </p:nvSpPr>
        <p:spPr>
          <a:xfrm flipH="1">
            <a:off x="8054547" y="453300"/>
            <a:ext cx="172200" cy="17220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5" name="Google Shape;615;p23"/>
          <p:cNvSpPr/>
          <p:nvPr/>
        </p:nvSpPr>
        <p:spPr>
          <a:xfrm flipH="1">
            <a:off x="8054547" y="4518000"/>
            <a:ext cx="172200" cy="17220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4"/>
          <p:cNvSpPr/>
          <p:nvPr/>
        </p:nvSpPr>
        <p:spPr>
          <a:xfrm flipH="1">
            <a:off x="305925" y="238950"/>
            <a:ext cx="8532000" cy="4665600"/>
          </a:xfrm>
          <a:prstGeom prst="snip1Rect">
            <a:avLst>
              <a:gd fmla="val 7782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4"/>
          <p:cNvSpPr/>
          <p:nvPr/>
        </p:nvSpPr>
        <p:spPr>
          <a:xfrm>
            <a:off x="713100" y="405575"/>
            <a:ext cx="7717800" cy="651600"/>
          </a:xfrm>
          <a:prstGeom prst="roundRect">
            <a:avLst>
              <a:gd fmla="val 10566" name="adj"/>
            </a:avLst>
          </a:prstGeom>
          <a:solidFill>
            <a:schemeClr val="dk2"/>
          </a:solidFill>
          <a:ln>
            <a:noFill/>
          </a:ln>
          <a:effectLst>
            <a:outerShdw blurRad="57150" rotWithShape="0" algn="bl" dir="36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" name="Google Shape;85;p4"/>
          <p:cNvGrpSpPr/>
          <p:nvPr/>
        </p:nvGrpSpPr>
        <p:grpSpPr>
          <a:xfrm>
            <a:off x="7313359" y="4591995"/>
            <a:ext cx="832289" cy="202913"/>
            <a:chOff x="305925" y="4572450"/>
            <a:chExt cx="1362175" cy="332100"/>
          </a:xfrm>
        </p:grpSpPr>
        <p:sp>
          <p:nvSpPr>
            <p:cNvPr id="86" name="Google Shape;86;p4"/>
            <p:cNvSpPr/>
            <p:nvPr/>
          </p:nvSpPr>
          <p:spPr>
            <a:xfrm>
              <a:off x="305925" y="4572450"/>
              <a:ext cx="32600" cy="332100"/>
            </a:xfrm>
            <a:custGeom>
              <a:rect b="b" l="l" r="r" t="t"/>
              <a:pathLst>
                <a:path extrusionOk="0" h="13284" w="1304">
                  <a:moveTo>
                    <a:pt x="0" y="0"/>
                  </a:moveTo>
                  <a:lnTo>
                    <a:pt x="0" y="13283"/>
                  </a:lnTo>
                  <a:lnTo>
                    <a:pt x="1304" y="13283"/>
                  </a:lnTo>
                  <a:lnTo>
                    <a:pt x="130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>
              <a:off x="377975" y="4572450"/>
              <a:ext cx="36375" cy="332100"/>
            </a:xfrm>
            <a:custGeom>
              <a:rect b="b" l="l" r="r" t="t"/>
              <a:pathLst>
                <a:path extrusionOk="0" h="13284" w="1455">
                  <a:moveTo>
                    <a:pt x="1" y="0"/>
                  </a:moveTo>
                  <a:lnTo>
                    <a:pt x="1" y="13283"/>
                  </a:lnTo>
                  <a:lnTo>
                    <a:pt x="1454" y="13283"/>
                  </a:lnTo>
                  <a:lnTo>
                    <a:pt x="145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4"/>
            <p:cNvSpPr/>
            <p:nvPr/>
          </p:nvSpPr>
          <p:spPr>
            <a:xfrm>
              <a:off x="419950" y="4572450"/>
              <a:ext cx="72725" cy="332100"/>
            </a:xfrm>
            <a:custGeom>
              <a:rect b="b" l="l" r="r" t="t"/>
              <a:pathLst>
                <a:path extrusionOk="0" h="13284" w="2909">
                  <a:moveTo>
                    <a:pt x="1" y="0"/>
                  </a:moveTo>
                  <a:lnTo>
                    <a:pt x="1" y="13283"/>
                  </a:lnTo>
                  <a:lnTo>
                    <a:pt x="2908" y="13283"/>
                  </a:lnTo>
                  <a:lnTo>
                    <a:pt x="29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4"/>
            <p:cNvSpPr/>
            <p:nvPr/>
          </p:nvSpPr>
          <p:spPr>
            <a:xfrm>
              <a:off x="507050" y="4572450"/>
              <a:ext cx="18825" cy="332100"/>
            </a:xfrm>
            <a:custGeom>
              <a:rect b="b" l="l" r="r" t="t"/>
              <a:pathLst>
                <a:path extrusionOk="0" h="13284" w="753">
                  <a:moveTo>
                    <a:pt x="1" y="0"/>
                  </a:moveTo>
                  <a:lnTo>
                    <a:pt x="1" y="13283"/>
                  </a:lnTo>
                  <a:lnTo>
                    <a:pt x="752" y="13283"/>
                  </a:lnTo>
                  <a:lnTo>
                    <a:pt x="75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4"/>
            <p:cNvSpPr/>
            <p:nvPr/>
          </p:nvSpPr>
          <p:spPr>
            <a:xfrm>
              <a:off x="558425" y="4572450"/>
              <a:ext cx="61425" cy="332100"/>
            </a:xfrm>
            <a:custGeom>
              <a:rect b="b" l="l" r="r" t="t"/>
              <a:pathLst>
                <a:path extrusionOk="0" h="13284" w="2457">
                  <a:moveTo>
                    <a:pt x="1" y="0"/>
                  </a:moveTo>
                  <a:lnTo>
                    <a:pt x="1" y="13283"/>
                  </a:lnTo>
                  <a:lnTo>
                    <a:pt x="2457" y="13283"/>
                  </a:lnTo>
                  <a:lnTo>
                    <a:pt x="245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4"/>
            <p:cNvSpPr/>
            <p:nvPr/>
          </p:nvSpPr>
          <p:spPr>
            <a:xfrm>
              <a:off x="643650" y="4572450"/>
              <a:ext cx="23200" cy="332100"/>
            </a:xfrm>
            <a:custGeom>
              <a:rect b="b" l="l" r="r" t="t"/>
              <a:pathLst>
                <a:path extrusionOk="0" h="13284" w="928">
                  <a:moveTo>
                    <a:pt x="0" y="0"/>
                  </a:moveTo>
                  <a:lnTo>
                    <a:pt x="0" y="13283"/>
                  </a:lnTo>
                  <a:lnTo>
                    <a:pt x="928" y="13283"/>
                  </a:lnTo>
                  <a:lnTo>
                    <a:pt x="9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4"/>
            <p:cNvSpPr/>
            <p:nvPr/>
          </p:nvSpPr>
          <p:spPr>
            <a:xfrm>
              <a:off x="725100" y="4572450"/>
              <a:ext cx="18200" cy="332100"/>
            </a:xfrm>
            <a:custGeom>
              <a:rect b="b" l="l" r="r" t="t"/>
              <a:pathLst>
                <a:path extrusionOk="0" h="13284" w="728">
                  <a:moveTo>
                    <a:pt x="0" y="0"/>
                  </a:moveTo>
                  <a:lnTo>
                    <a:pt x="0" y="13283"/>
                  </a:lnTo>
                  <a:lnTo>
                    <a:pt x="727" y="13283"/>
                  </a:lnTo>
                  <a:lnTo>
                    <a:pt x="72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4"/>
            <p:cNvSpPr/>
            <p:nvPr/>
          </p:nvSpPr>
          <p:spPr>
            <a:xfrm>
              <a:off x="757675" y="4572450"/>
              <a:ext cx="72700" cy="332100"/>
            </a:xfrm>
            <a:custGeom>
              <a:rect b="b" l="l" r="r" t="t"/>
              <a:pathLst>
                <a:path extrusionOk="0" h="13284" w="2908">
                  <a:moveTo>
                    <a:pt x="1" y="0"/>
                  </a:moveTo>
                  <a:lnTo>
                    <a:pt x="1" y="13283"/>
                  </a:lnTo>
                  <a:lnTo>
                    <a:pt x="2908" y="13283"/>
                  </a:lnTo>
                  <a:lnTo>
                    <a:pt x="29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4"/>
            <p:cNvSpPr/>
            <p:nvPr/>
          </p:nvSpPr>
          <p:spPr>
            <a:xfrm>
              <a:off x="872975" y="4572450"/>
              <a:ext cx="36350" cy="332100"/>
            </a:xfrm>
            <a:custGeom>
              <a:rect b="b" l="l" r="r" t="t"/>
              <a:pathLst>
                <a:path extrusionOk="0" h="13284" w="1454">
                  <a:moveTo>
                    <a:pt x="0" y="0"/>
                  </a:moveTo>
                  <a:lnTo>
                    <a:pt x="0" y="13283"/>
                  </a:lnTo>
                  <a:lnTo>
                    <a:pt x="1454" y="13283"/>
                  </a:lnTo>
                  <a:lnTo>
                    <a:pt x="145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4"/>
            <p:cNvSpPr/>
            <p:nvPr/>
          </p:nvSpPr>
          <p:spPr>
            <a:xfrm>
              <a:off x="931250" y="4572450"/>
              <a:ext cx="77700" cy="332100"/>
            </a:xfrm>
            <a:custGeom>
              <a:rect b="b" l="l" r="r" t="t"/>
              <a:pathLst>
                <a:path extrusionOk="0" h="13284" w="3108">
                  <a:moveTo>
                    <a:pt x="0" y="0"/>
                  </a:moveTo>
                  <a:lnTo>
                    <a:pt x="0" y="13283"/>
                  </a:lnTo>
                  <a:lnTo>
                    <a:pt x="3108" y="13283"/>
                  </a:lnTo>
                  <a:lnTo>
                    <a:pt x="31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4"/>
            <p:cNvSpPr/>
            <p:nvPr/>
          </p:nvSpPr>
          <p:spPr>
            <a:xfrm>
              <a:off x="1030225" y="4572450"/>
              <a:ext cx="37000" cy="332100"/>
            </a:xfrm>
            <a:custGeom>
              <a:rect b="b" l="l" r="r" t="t"/>
              <a:pathLst>
                <a:path extrusionOk="0" h="13284" w="1480">
                  <a:moveTo>
                    <a:pt x="1" y="0"/>
                  </a:moveTo>
                  <a:lnTo>
                    <a:pt x="1" y="13283"/>
                  </a:lnTo>
                  <a:lnTo>
                    <a:pt x="1480" y="13283"/>
                  </a:lnTo>
                  <a:lnTo>
                    <a:pt x="148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4"/>
            <p:cNvSpPr/>
            <p:nvPr/>
          </p:nvSpPr>
          <p:spPr>
            <a:xfrm>
              <a:off x="1079100" y="4572450"/>
              <a:ext cx="32000" cy="332100"/>
            </a:xfrm>
            <a:custGeom>
              <a:rect b="b" l="l" r="r" t="t"/>
              <a:pathLst>
                <a:path extrusionOk="0" h="13284" w="1280">
                  <a:moveTo>
                    <a:pt x="1" y="0"/>
                  </a:moveTo>
                  <a:lnTo>
                    <a:pt x="1" y="13283"/>
                  </a:lnTo>
                  <a:lnTo>
                    <a:pt x="1279" y="13283"/>
                  </a:lnTo>
                  <a:lnTo>
                    <a:pt x="12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4"/>
            <p:cNvSpPr/>
            <p:nvPr/>
          </p:nvSpPr>
          <p:spPr>
            <a:xfrm>
              <a:off x="1133625" y="4572450"/>
              <a:ext cx="36975" cy="332100"/>
            </a:xfrm>
            <a:custGeom>
              <a:rect b="b" l="l" r="r" t="t"/>
              <a:pathLst>
                <a:path extrusionOk="0" h="13284" w="1479">
                  <a:moveTo>
                    <a:pt x="0" y="0"/>
                  </a:moveTo>
                  <a:lnTo>
                    <a:pt x="0" y="13283"/>
                  </a:lnTo>
                  <a:lnTo>
                    <a:pt x="1479" y="13283"/>
                  </a:lnTo>
                  <a:lnTo>
                    <a:pt x="14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4"/>
            <p:cNvSpPr/>
            <p:nvPr/>
          </p:nvSpPr>
          <p:spPr>
            <a:xfrm>
              <a:off x="1192525" y="4572450"/>
              <a:ext cx="73325" cy="332100"/>
            </a:xfrm>
            <a:custGeom>
              <a:rect b="b" l="l" r="r" t="t"/>
              <a:pathLst>
                <a:path extrusionOk="0" h="13284" w="2933">
                  <a:moveTo>
                    <a:pt x="0" y="0"/>
                  </a:moveTo>
                  <a:lnTo>
                    <a:pt x="0" y="13283"/>
                  </a:lnTo>
                  <a:lnTo>
                    <a:pt x="2933" y="13283"/>
                  </a:lnTo>
                  <a:lnTo>
                    <a:pt x="293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4"/>
            <p:cNvSpPr/>
            <p:nvPr/>
          </p:nvSpPr>
          <p:spPr>
            <a:xfrm>
              <a:off x="1280225" y="4572450"/>
              <a:ext cx="18200" cy="332100"/>
            </a:xfrm>
            <a:custGeom>
              <a:rect b="b" l="l" r="r" t="t"/>
              <a:pathLst>
                <a:path extrusionOk="0" h="13284" w="728">
                  <a:moveTo>
                    <a:pt x="1" y="0"/>
                  </a:moveTo>
                  <a:lnTo>
                    <a:pt x="1" y="13283"/>
                  </a:lnTo>
                  <a:lnTo>
                    <a:pt x="728" y="13283"/>
                  </a:lnTo>
                  <a:lnTo>
                    <a:pt x="7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4"/>
            <p:cNvSpPr/>
            <p:nvPr/>
          </p:nvSpPr>
          <p:spPr>
            <a:xfrm>
              <a:off x="1331625" y="4572450"/>
              <a:ext cx="61425" cy="332100"/>
            </a:xfrm>
            <a:custGeom>
              <a:rect b="b" l="l" r="r" t="t"/>
              <a:pathLst>
                <a:path extrusionOk="0" h="13284" w="2457">
                  <a:moveTo>
                    <a:pt x="0" y="0"/>
                  </a:moveTo>
                  <a:lnTo>
                    <a:pt x="0" y="13283"/>
                  </a:lnTo>
                  <a:lnTo>
                    <a:pt x="2456" y="13283"/>
                  </a:lnTo>
                  <a:lnTo>
                    <a:pt x="245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4"/>
            <p:cNvSpPr/>
            <p:nvPr/>
          </p:nvSpPr>
          <p:spPr>
            <a:xfrm>
              <a:off x="1422475" y="4572450"/>
              <a:ext cx="41375" cy="332100"/>
            </a:xfrm>
            <a:custGeom>
              <a:rect b="b" l="l" r="r" t="t"/>
              <a:pathLst>
                <a:path extrusionOk="0" h="13284" w="1655">
                  <a:moveTo>
                    <a:pt x="0" y="0"/>
                  </a:moveTo>
                  <a:lnTo>
                    <a:pt x="0" y="13283"/>
                  </a:lnTo>
                  <a:lnTo>
                    <a:pt x="1654" y="13283"/>
                  </a:lnTo>
                  <a:lnTo>
                    <a:pt x="165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4"/>
            <p:cNvSpPr/>
            <p:nvPr/>
          </p:nvSpPr>
          <p:spPr>
            <a:xfrm>
              <a:off x="1497650" y="4572450"/>
              <a:ext cx="18200" cy="332100"/>
            </a:xfrm>
            <a:custGeom>
              <a:rect b="b" l="l" r="r" t="t"/>
              <a:pathLst>
                <a:path extrusionOk="0" h="13284" w="728">
                  <a:moveTo>
                    <a:pt x="1" y="0"/>
                  </a:moveTo>
                  <a:lnTo>
                    <a:pt x="1" y="13283"/>
                  </a:lnTo>
                  <a:lnTo>
                    <a:pt x="728" y="13283"/>
                  </a:lnTo>
                  <a:lnTo>
                    <a:pt x="7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4"/>
            <p:cNvSpPr/>
            <p:nvPr/>
          </p:nvSpPr>
          <p:spPr>
            <a:xfrm>
              <a:off x="1511450" y="4572450"/>
              <a:ext cx="92125" cy="332100"/>
            </a:xfrm>
            <a:custGeom>
              <a:rect b="b" l="l" r="r" t="t"/>
              <a:pathLst>
                <a:path extrusionOk="0" h="13284" w="3685">
                  <a:moveTo>
                    <a:pt x="0" y="0"/>
                  </a:moveTo>
                  <a:lnTo>
                    <a:pt x="0" y="13283"/>
                  </a:lnTo>
                  <a:lnTo>
                    <a:pt x="3684" y="13283"/>
                  </a:lnTo>
                  <a:lnTo>
                    <a:pt x="368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4"/>
            <p:cNvSpPr/>
            <p:nvPr/>
          </p:nvSpPr>
          <p:spPr>
            <a:xfrm>
              <a:off x="1660575" y="4572450"/>
              <a:ext cx="7525" cy="332100"/>
            </a:xfrm>
            <a:custGeom>
              <a:rect b="b" l="l" r="r" t="t"/>
              <a:pathLst>
                <a:path extrusionOk="0" h="13284" w="301">
                  <a:moveTo>
                    <a:pt x="0" y="0"/>
                  </a:moveTo>
                  <a:lnTo>
                    <a:pt x="0" y="13283"/>
                  </a:lnTo>
                  <a:lnTo>
                    <a:pt x="301" y="13283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4"/>
            <p:cNvSpPr/>
            <p:nvPr/>
          </p:nvSpPr>
          <p:spPr>
            <a:xfrm>
              <a:off x="1620475" y="4572450"/>
              <a:ext cx="16925" cy="332100"/>
            </a:xfrm>
            <a:custGeom>
              <a:rect b="b" l="l" r="r" t="t"/>
              <a:pathLst>
                <a:path extrusionOk="0" h="13284" w="677">
                  <a:moveTo>
                    <a:pt x="0" y="0"/>
                  </a:moveTo>
                  <a:lnTo>
                    <a:pt x="0" y="13283"/>
                  </a:lnTo>
                  <a:lnTo>
                    <a:pt x="677" y="13283"/>
                  </a:lnTo>
                  <a:lnTo>
                    <a:pt x="6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7" name="Google Shape;107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08" name="Google Shape;108;p4"/>
          <p:cNvSpPr txBox="1"/>
          <p:nvPr>
            <p:ph idx="1" type="body"/>
          </p:nvPr>
        </p:nvSpPr>
        <p:spPr>
          <a:xfrm>
            <a:off x="720000" y="1215750"/>
            <a:ext cx="7704000" cy="338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50"/>
            </a:lvl1pPr>
            <a:lvl2pPr indent="-3048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2pPr>
            <a:lvl3pPr indent="-3048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3pPr>
            <a:lvl4pPr indent="-3048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4pPr>
            <a:lvl5pPr indent="-3048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5pPr>
            <a:lvl6pPr indent="-3048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6pPr>
            <a:lvl7pPr indent="-3048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7pPr>
            <a:lvl8pPr indent="-3048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8pPr>
            <a:lvl9pPr indent="-3048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5"/>
          <p:cNvSpPr/>
          <p:nvPr/>
        </p:nvSpPr>
        <p:spPr>
          <a:xfrm flipH="1">
            <a:off x="305925" y="238950"/>
            <a:ext cx="8532000" cy="4665600"/>
          </a:xfrm>
          <a:prstGeom prst="snip1Rect">
            <a:avLst>
              <a:gd fmla="val 7782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5"/>
          <p:cNvSpPr/>
          <p:nvPr/>
        </p:nvSpPr>
        <p:spPr>
          <a:xfrm>
            <a:off x="713100" y="405575"/>
            <a:ext cx="7717800" cy="651600"/>
          </a:xfrm>
          <a:prstGeom prst="roundRect">
            <a:avLst>
              <a:gd fmla="val 10566" name="adj"/>
            </a:avLst>
          </a:prstGeom>
          <a:solidFill>
            <a:schemeClr val="dk2"/>
          </a:solidFill>
          <a:ln>
            <a:noFill/>
          </a:ln>
          <a:effectLst>
            <a:outerShdw blurRad="57150" rotWithShape="0" algn="bl" dir="36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5"/>
          <p:cNvSpPr/>
          <p:nvPr/>
        </p:nvSpPr>
        <p:spPr>
          <a:xfrm flipH="1">
            <a:off x="806847" y="4206850"/>
            <a:ext cx="172200" cy="17220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3" name="Google Shape;113;p5"/>
          <p:cNvGrpSpPr/>
          <p:nvPr/>
        </p:nvGrpSpPr>
        <p:grpSpPr>
          <a:xfrm>
            <a:off x="7313359" y="4591995"/>
            <a:ext cx="832289" cy="202913"/>
            <a:chOff x="305925" y="4572450"/>
            <a:chExt cx="1362175" cy="332100"/>
          </a:xfrm>
        </p:grpSpPr>
        <p:sp>
          <p:nvSpPr>
            <p:cNvPr id="114" name="Google Shape;114;p5"/>
            <p:cNvSpPr/>
            <p:nvPr/>
          </p:nvSpPr>
          <p:spPr>
            <a:xfrm>
              <a:off x="305925" y="4572450"/>
              <a:ext cx="32600" cy="332100"/>
            </a:xfrm>
            <a:custGeom>
              <a:rect b="b" l="l" r="r" t="t"/>
              <a:pathLst>
                <a:path extrusionOk="0" h="13284" w="1304">
                  <a:moveTo>
                    <a:pt x="0" y="0"/>
                  </a:moveTo>
                  <a:lnTo>
                    <a:pt x="0" y="13283"/>
                  </a:lnTo>
                  <a:lnTo>
                    <a:pt x="1304" y="13283"/>
                  </a:lnTo>
                  <a:lnTo>
                    <a:pt x="130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5"/>
            <p:cNvSpPr/>
            <p:nvPr/>
          </p:nvSpPr>
          <p:spPr>
            <a:xfrm>
              <a:off x="377975" y="4572450"/>
              <a:ext cx="36375" cy="332100"/>
            </a:xfrm>
            <a:custGeom>
              <a:rect b="b" l="l" r="r" t="t"/>
              <a:pathLst>
                <a:path extrusionOk="0" h="13284" w="1455">
                  <a:moveTo>
                    <a:pt x="1" y="0"/>
                  </a:moveTo>
                  <a:lnTo>
                    <a:pt x="1" y="13283"/>
                  </a:lnTo>
                  <a:lnTo>
                    <a:pt x="1454" y="13283"/>
                  </a:lnTo>
                  <a:lnTo>
                    <a:pt x="145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5"/>
            <p:cNvSpPr/>
            <p:nvPr/>
          </p:nvSpPr>
          <p:spPr>
            <a:xfrm>
              <a:off x="419950" y="4572450"/>
              <a:ext cx="72725" cy="332100"/>
            </a:xfrm>
            <a:custGeom>
              <a:rect b="b" l="l" r="r" t="t"/>
              <a:pathLst>
                <a:path extrusionOk="0" h="13284" w="2909">
                  <a:moveTo>
                    <a:pt x="1" y="0"/>
                  </a:moveTo>
                  <a:lnTo>
                    <a:pt x="1" y="13283"/>
                  </a:lnTo>
                  <a:lnTo>
                    <a:pt x="2908" y="13283"/>
                  </a:lnTo>
                  <a:lnTo>
                    <a:pt x="29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5"/>
            <p:cNvSpPr/>
            <p:nvPr/>
          </p:nvSpPr>
          <p:spPr>
            <a:xfrm>
              <a:off x="507050" y="4572450"/>
              <a:ext cx="18825" cy="332100"/>
            </a:xfrm>
            <a:custGeom>
              <a:rect b="b" l="l" r="r" t="t"/>
              <a:pathLst>
                <a:path extrusionOk="0" h="13284" w="753">
                  <a:moveTo>
                    <a:pt x="1" y="0"/>
                  </a:moveTo>
                  <a:lnTo>
                    <a:pt x="1" y="13283"/>
                  </a:lnTo>
                  <a:lnTo>
                    <a:pt x="752" y="13283"/>
                  </a:lnTo>
                  <a:lnTo>
                    <a:pt x="75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5"/>
            <p:cNvSpPr/>
            <p:nvPr/>
          </p:nvSpPr>
          <p:spPr>
            <a:xfrm>
              <a:off x="558425" y="4572450"/>
              <a:ext cx="61425" cy="332100"/>
            </a:xfrm>
            <a:custGeom>
              <a:rect b="b" l="l" r="r" t="t"/>
              <a:pathLst>
                <a:path extrusionOk="0" h="13284" w="2457">
                  <a:moveTo>
                    <a:pt x="1" y="0"/>
                  </a:moveTo>
                  <a:lnTo>
                    <a:pt x="1" y="13283"/>
                  </a:lnTo>
                  <a:lnTo>
                    <a:pt x="2457" y="13283"/>
                  </a:lnTo>
                  <a:lnTo>
                    <a:pt x="245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5"/>
            <p:cNvSpPr/>
            <p:nvPr/>
          </p:nvSpPr>
          <p:spPr>
            <a:xfrm>
              <a:off x="643650" y="4572450"/>
              <a:ext cx="23200" cy="332100"/>
            </a:xfrm>
            <a:custGeom>
              <a:rect b="b" l="l" r="r" t="t"/>
              <a:pathLst>
                <a:path extrusionOk="0" h="13284" w="928">
                  <a:moveTo>
                    <a:pt x="0" y="0"/>
                  </a:moveTo>
                  <a:lnTo>
                    <a:pt x="0" y="13283"/>
                  </a:lnTo>
                  <a:lnTo>
                    <a:pt x="928" y="13283"/>
                  </a:lnTo>
                  <a:lnTo>
                    <a:pt x="9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5"/>
            <p:cNvSpPr/>
            <p:nvPr/>
          </p:nvSpPr>
          <p:spPr>
            <a:xfrm>
              <a:off x="725100" y="4572450"/>
              <a:ext cx="18200" cy="332100"/>
            </a:xfrm>
            <a:custGeom>
              <a:rect b="b" l="l" r="r" t="t"/>
              <a:pathLst>
                <a:path extrusionOk="0" h="13284" w="728">
                  <a:moveTo>
                    <a:pt x="0" y="0"/>
                  </a:moveTo>
                  <a:lnTo>
                    <a:pt x="0" y="13283"/>
                  </a:lnTo>
                  <a:lnTo>
                    <a:pt x="727" y="13283"/>
                  </a:lnTo>
                  <a:lnTo>
                    <a:pt x="72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5"/>
            <p:cNvSpPr/>
            <p:nvPr/>
          </p:nvSpPr>
          <p:spPr>
            <a:xfrm>
              <a:off x="757675" y="4572450"/>
              <a:ext cx="72700" cy="332100"/>
            </a:xfrm>
            <a:custGeom>
              <a:rect b="b" l="l" r="r" t="t"/>
              <a:pathLst>
                <a:path extrusionOk="0" h="13284" w="2908">
                  <a:moveTo>
                    <a:pt x="1" y="0"/>
                  </a:moveTo>
                  <a:lnTo>
                    <a:pt x="1" y="13283"/>
                  </a:lnTo>
                  <a:lnTo>
                    <a:pt x="2908" y="13283"/>
                  </a:lnTo>
                  <a:lnTo>
                    <a:pt x="29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5"/>
            <p:cNvSpPr/>
            <p:nvPr/>
          </p:nvSpPr>
          <p:spPr>
            <a:xfrm>
              <a:off x="872975" y="4572450"/>
              <a:ext cx="36350" cy="332100"/>
            </a:xfrm>
            <a:custGeom>
              <a:rect b="b" l="l" r="r" t="t"/>
              <a:pathLst>
                <a:path extrusionOk="0" h="13284" w="1454">
                  <a:moveTo>
                    <a:pt x="0" y="0"/>
                  </a:moveTo>
                  <a:lnTo>
                    <a:pt x="0" y="13283"/>
                  </a:lnTo>
                  <a:lnTo>
                    <a:pt x="1454" y="13283"/>
                  </a:lnTo>
                  <a:lnTo>
                    <a:pt x="145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5"/>
            <p:cNvSpPr/>
            <p:nvPr/>
          </p:nvSpPr>
          <p:spPr>
            <a:xfrm>
              <a:off x="931250" y="4572450"/>
              <a:ext cx="77700" cy="332100"/>
            </a:xfrm>
            <a:custGeom>
              <a:rect b="b" l="l" r="r" t="t"/>
              <a:pathLst>
                <a:path extrusionOk="0" h="13284" w="3108">
                  <a:moveTo>
                    <a:pt x="0" y="0"/>
                  </a:moveTo>
                  <a:lnTo>
                    <a:pt x="0" y="13283"/>
                  </a:lnTo>
                  <a:lnTo>
                    <a:pt x="3108" y="13283"/>
                  </a:lnTo>
                  <a:lnTo>
                    <a:pt x="31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5"/>
            <p:cNvSpPr/>
            <p:nvPr/>
          </p:nvSpPr>
          <p:spPr>
            <a:xfrm>
              <a:off x="1030225" y="4572450"/>
              <a:ext cx="37000" cy="332100"/>
            </a:xfrm>
            <a:custGeom>
              <a:rect b="b" l="l" r="r" t="t"/>
              <a:pathLst>
                <a:path extrusionOk="0" h="13284" w="1480">
                  <a:moveTo>
                    <a:pt x="1" y="0"/>
                  </a:moveTo>
                  <a:lnTo>
                    <a:pt x="1" y="13283"/>
                  </a:lnTo>
                  <a:lnTo>
                    <a:pt x="1480" y="13283"/>
                  </a:lnTo>
                  <a:lnTo>
                    <a:pt x="148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5"/>
            <p:cNvSpPr/>
            <p:nvPr/>
          </p:nvSpPr>
          <p:spPr>
            <a:xfrm>
              <a:off x="1079100" y="4572450"/>
              <a:ext cx="32000" cy="332100"/>
            </a:xfrm>
            <a:custGeom>
              <a:rect b="b" l="l" r="r" t="t"/>
              <a:pathLst>
                <a:path extrusionOk="0" h="13284" w="1280">
                  <a:moveTo>
                    <a:pt x="1" y="0"/>
                  </a:moveTo>
                  <a:lnTo>
                    <a:pt x="1" y="13283"/>
                  </a:lnTo>
                  <a:lnTo>
                    <a:pt x="1279" y="13283"/>
                  </a:lnTo>
                  <a:lnTo>
                    <a:pt x="12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5"/>
            <p:cNvSpPr/>
            <p:nvPr/>
          </p:nvSpPr>
          <p:spPr>
            <a:xfrm>
              <a:off x="1133625" y="4572450"/>
              <a:ext cx="36975" cy="332100"/>
            </a:xfrm>
            <a:custGeom>
              <a:rect b="b" l="l" r="r" t="t"/>
              <a:pathLst>
                <a:path extrusionOk="0" h="13284" w="1479">
                  <a:moveTo>
                    <a:pt x="0" y="0"/>
                  </a:moveTo>
                  <a:lnTo>
                    <a:pt x="0" y="13283"/>
                  </a:lnTo>
                  <a:lnTo>
                    <a:pt x="1479" y="13283"/>
                  </a:lnTo>
                  <a:lnTo>
                    <a:pt x="14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5"/>
            <p:cNvSpPr/>
            <p:nvPr/>
          </p:nvSpPr>
          <p:spPr>
            <a:xfrm>
              <a:off x="1192525" y="4572450"/>
              <a:ext cx="73325" cy="332100"/>
            </a:xfrm>
            <a:custGeom>
              <a:rect b="b" l="l" r="r" t="t"/>
              <a:pathLst>
                <a:path extrusionOk="0" h="13284" w="2933">
                  <a:moveTo>
                    <a:pt x="0" y="0"/>
                  </a:moveTo>
                  <a:lnTo>
                    <a:pt x="0" y="13283"/>
                  </a:lnTo>
                  <a:lnTo>
                    <a:pt x="2933" y="13283"/>
                  </a:lnTo>
                  <a:lnTo>
                    <a:pt x="293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5"/>
            <p:cNvSpPr/>
            <p:nvPr/>
          </p:nvSpPr>
          <p:spPr>
            <a:xfrm>
              <a:off x="1280225" y="4572450"/>
              <a:ext cx="18200" cy="332100"/>
            </a:xfrm>
            <a:custGeom>
              <a:rect b="b" l="l" r="r" t="t"/>
              <a:pathLst>
                <a:path extrusionOk="0" h="13284" w="728">
                  <a:moveTo>
                    <a:pt x="1" y="0"/>
                  </a:moveTo>
                  <a:lnTo>
                    <a:pt x="1" y="13283"/>
                  </a:lnTo>
                  <a:lnTo>
                    <a:pt x="728" y="13283"/>
                  </a:lnTo>
                  <a:lnTo>
                    <a:pt x="7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5"/>
            <p:cNvSpPr/>
            <p:nvPr/>
          </p:nvSpPr>
          <p:spPr>
            <a:xfrm>
              <a:off x="1331625" y="4572450"/>
              <a:ext cx="61425" cy="332100"/>
            </a:xfrm>
            <a:custGeom>
              <a:rect b="b" l="l" r="r" t="t"/>
              <a:pathLst>
                <a:path extrusionOk="0" h="13284" w="2457">
                  <a:moveTo>
                    <a:pt x="0" y="0"/>
                  </a:moveTo>
                  <a:lnTo>
                    <a:pt x="0" y="13283"/>
                  </a:lnTo>
                  <a:lnTo>
                    <a:pt x="2456" y="13283"/>
                  </a:lnTo>
                  <a:lnTo>
                    <a:pt x="245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5"/>
            <p:cNvSpPr/>
            <p:nvPr/>
          </p:nvSpPr>
          <p:spPr>
            <a:xfrm>
              <a:off x="1422475" y="4572450"/>
              <a:ext cx="41375" cy="332100"/>
            </a:xfrm>
            <a:custGeom>
              <a:rect b="b" l="l" r="r" t="t"/>
              <a:pathLst>
                <a:path extrusionOk="0" h="13284" w="1655">
                  <a:moveTo>
                    <a:pt x="0" y="0"/>
                  </a:moveTo>
                  <a:lnTo>
                    <a:pt x="0" y="13283"/>
                  </a:lnTo>
                  <a:lnTo>
                    <a:pt x="1654" y="13283"/>
                  </a:lnTo>
                  <a:lnTo>
                    <a:pt x="165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5"/>
            <p:cNvSpPr/>
            <p:nvPr/>
          </p:nvSpPr>
          <p:spPr>
            <a:xfrm>
              <a:off x="1497650" y="4572450"/>
              <a:ext cx="18200" cy="332100"/>
            </a:xfrm>
            <a:custGeom>
              <a:rect b="b" l="l" r="r" t="t"/>
              <a:pathLst>
                <a:path extrusionOk="0" h="13284" w="728">
                  <a:moveTo>
                    <a:pt x="1" y="0"/>
                  </a:moveTo>
                  <a:lnTo>
                    <a:pt x="1" y="13283"/>
                  </a:lnTo>
                  <a:lnTo>
                    <a:pt x="728" y="13283"/>
                  </a:lnTo>
                  <a:lnTo>
                    <a:pt x="7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5"/>
            <p:cNvSpPr/>
            <p:nvPr/>
          </p:nvSpPr>
          <p:spPr>
            <a:xfrm>
              <a:off x="1511450" y="4572450"/>
              <a:ext cx="92125" cy="332100"/>
            </a:xfrm>
            <a:custGeom>
              <a:rect b="b" l="l" r="r" t="t"/>
              <a:pathLst>
                <a:path extrusionOk="0" h="13284" w="3685">
                  <a:moveTo>
                    <a:pt x="0" y="0"/>
                  </a:moveTo>
                  <a:lnTo>
                    <a:pt x="0" y="13283"/>
                  </a:lnTo>
                  <a:lnTo>
                    <a:pt x="3684" y="13283"/>
                  </a:lnTo>
                  <a:lnTo>
                    <a:pt x="368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5"/>
            <p:cNvSpPr/>
            <p:nvPr/>
          </p:nvSpPr>
          <p:spPr>
            <a:xfrm>
              <a:off x="1660575" y="4572450"/>
              <a:ext cx="7525" cy="332100"/>
            </a:xfrm>
            <a:custGeom>
              <a:rect b="b" l="l" r="r" t="t"/>
              <a:pathLst>
                <a:path extrusionOk="0" h="13284" w="301">
                  <a:moveTo>
                    <a:pt x="0" y="0"/>
                  </a:moveTo>
                  <a:lnTo>
                    <a:pt x="0" y="13283"/>
                  </a:lnTo>
                  <a:lnTo>
                    <a:pt x="301" y="13283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5"/>
            <p:cNvSpPr/>
            <p:nvPr/>
          </p:nvSpPr>
          <p:spPr>
            <a:xfrm>
              <a:off x="1620475" y="4572450"/>
              <a:ext cx="16925" cy="332100"/>
            </a:xfrm>
            <a:custGeom>
              <a:rect b="b" l="l" r="r" t="t"/>
              <a:pathLst>
                <a:path extrusionOk="0" h="13284" w="677">
                  <a:moveTo>
                    <a:pt x="0" y="0"/>
                  </a:moveTo>
                  <a:lnTo>
                    <a:pt x="0" y="13283"/>
                  </a:lnTo>
                  <a:lnTo>
                    <a:pt x="677" y="13283"/>
                  </a:lnTo>
                  <a:lnTo>
                    <a:pt x="6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5" name="Google Shape;135;p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36" name="Google Shape;136;p5"/>
          <p:cNvSpPr txBox="1"/>
          <p:nvPr>
            <p:ph idx="2" type="title"/>
          </p:nvPr>
        </p:nvSpPr>
        <p:spPr>
          <a:xfrm>
            <a:off x="1687350" y="2660175"/>
            <a:ext cx="2607000" cy="41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17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37" name="Google Shape;137;p5"/>
          <p:cNvSpPr txBox="1"/>
          <p:nvPr>
            <p:ph idx="3" type="title"/>
          </p:nvPr>
        </p:nvSpPr>
        <p:spPr>
          <a:xfrm>
            <a:off x="4849650" y="2660150"/>
            <a:ext cx="2607000" cy="41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17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38" name="Google Shape;138;p5"/>
          <p:cNvSpPr txBox="1"/>
          <p:nvPr>
            <p:ph idx="1" type="subTitle"/>
          </p:nvPr>
        </p:nvSpPr>
        <p:spPr>
          <a:xfrm>
            <a:off x="4849675" y="3072650"/>
            <a:ext cx="2607000" cy="90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39" name="Google Shape;139;p5"/>
          <p:cNvSpPr txBox="1"/>
          <p:nvPr>
            <p:ph idx="4" type="subTitle"/>
          </p:nvPr>
        </p:nvSpPr>
        <p:spPr>
          <a:xfrm>
            <a:off x="1687350" y="3072650"/>
            <a:ext cx="2607000" cy="90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6"/>
          <p:cNvSpPr/>
          <p:nvPr/>
        </p:nvSpPr>
        <p:spPr>
          <a:xfrm flipH="1">
            <a:off x="305925" y="238950"/>
            <a:ext cx="8532000" cy="4665600"/>
          </a:xfrm>
          <a:prstGeom prst="snip1Rect">
            <a:avLst>
              <a:gd fmla="val 7782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6"/>
          <p:cNvSpPr/>
          <p:nvPr/>
        </p:nvSpPr>
        <p:spPr>
          <a:xfrm>
            <a:off x="713100" y="405575"/>
            <a:ext cx="7717800" cy="651600"/>
          </a:xfrm>
          <a:prstGeom prst="roundRect">
            <a:avLst>
              <a:gd fmla="val 10566" name="adj"/>
            </a:avLst>
          </a:prstGeom>
          <a:solidFill>
            <a:schemeClr val="dk2"/>
          </a:solidFill>
          <a:ln>
            <a:noFill/>
          </a:ln>
          <a:effectLst>
            <a:outerShdw blurRad="57150" rotWithShape="0" algn="bl" dir="36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7"/>
          <p:cNvSpPr/>
          <p:nvPr/>
        </p:nvSpPr>
        <p:spPr>
          <a:xfrm flipH="1">
            <a:off x="305925" y="238950"/>
            <a:ext cx="8532000" cy="4665600"/>
          </a:xfrm>
          <a:prstGeom prst="snip1Rect">
            <a:avLst>
              <a:gd fmla="val 7782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7"/>
          <p:cNvSpPr/>
          <p:nvPr/>
        </p:nvSpPr>
        <p:spPr>
          <a:xfrm>
            <a:off x="719997" y="773250"/>
            <a:ext cx="4432200" cy="3597000"/>
          </a:xfrm>
          <a:prstGeom prst="roundRect">
            <a:avLst>
              <a:gd fmla="val 3089" name="adj"/>
            </a:avLst>
          </a:prstGeom>
          <a:solidFill>
            <a:schemeClr val="dk2"/>
          </a:solidFill>
          <a:ln>
            <a:noFill/>
          </a:ln>
          <a:effectLst>
            <a:outerShdw blurRad="57150" rotWithShape="0" algn="bl" dir="36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7"/>
          <p:cNvSpPr/>
          <p:nvPr/>
        </p:nvSpPr>
        <p:spPr>
          <a:xfrm>
            <a:off x="7697875" y="773250"/>
            <a:ext cx="1140000" cy="3597000"/>
          </a:xfrm>
          <a:prstGeom prst="rect">
            <a:avLst/>
          </a:prstGeom>
          <a:solidFill>
            <a:schemeClr val="dk2"/>
          </a:solidFill>
          <a:ln>
            <a:noFill/>
          </a:ln>
          <a:effectLst>
            <a:outerShdw blurRad="57150" rotWithShape="0" algn="bl" dir="36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7"/>
          <p:cNvSpPr/>
          <p:nvPr/>
        </p:nvSpPr>
        <p:spPr>
          <a:xfrm>
            <a:off x="7774075" y="773250"/>
            <a:ext cx="732900" cy="3597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7"/>
          <p:cNvSpPr/>
          <p:nvPr/>
        </p:nvSpPr>
        <p:spPr>
          <a:xfrm>
            <a:off x="7835375" y="989563"/>
            <a:ext cx="610562" cy="610562"/>
          </a:xfrm>
          <a:custGeom>
            <a:rect b="b" l="l" r="r" t="t"/>
            <a:pathLst>
              <a:path extrusionOk="0" h="208739" w="208739">
                <a:moveTo>
                  <a:pt x="60752" y="16987"/>
                </a:moveTo>
                <a:lnTo>
                  <a:pt x="60752" y="16987"/>
                </a:lnTo>
                <a:cubicBezTo>
                  <a:pt x="59075" y="18448"/>
                  <a:pt x="57398" y="19989"/>
                  <a:pt x="55802" y="21639"/>
                </a:cubicBezTo>
                <a:lnTo>
                  <a:pt x="52502" y="21639"/>
                </a:lnTo>
                <a:cubicBezTo>
                  <a:pt x="55180" y="19962"/>
                  <a:pt x="57939" y="18393"/>
                  <a:pt x="60752" y="16987"/>
                </a:cubicBezTo>
                <a:close/>
                <a:moveTo>
                  <a:pt x="85205" y="10198"/>
                </a:moveTo>
                <a:lnTo>
                  <a:pt x="85205" y="10198"/>
                </a:lnTo>
                <a:cubicBezTo>
                  <a:pt x="82473" y="13335"/>
                  <a:pt x="79903" y="17149"/>
                  <a:pt x="77496" y="21639"/>
                </a:cubicBezTo>
                <a:lnTo>
                  <a:pt x="65784" y="21639"/>
                </a:lnTo>
                <a:cubicBezTo>
                  <a:pt x="71734" y="16635"/>
                  <a:pt x="78280" y="12740"/>
                  <a:pt x="85205" y="10198"/>
                </a:cubicBezTo>
                <a:close/>
                <a:moveTo>
                  <a:pt x="100975" y="7222"/>
                </a:moveTo>
                <a:lnTo>
                  <a:pt x="100975" y="21639"/>
                </a:lnTo>
                <a:lnTo>
                  <a:pt x="85259" y="21639"/>
                </a:lnTo>
                <a:cubicBezTo>
                  <a:pt x="90101" y="13687"/>
                  <a:pt x="95511" y="8683"/>
                  <a:pt x="100975" y="7222"/>
                </a:cubicBezTo>
                <a:close/>
                <a:moveTo>
                  <a:pt x="107737" y="7222"/>
                </a:moveTo>
                <a:cubicBezTo>
                  <a:pt x="113228" y="8683"/>
                  <a:pt x="118638" y="13687"/>
                  <a:pt x="123452" y="21639"/>
                </a:cubicBezTo>
                <a:lnTo>
                  <a:pt x="107737" y="21639"/>
                </a:lnTo>
                <a:lnTo>
                  <a:pt x="107737" y="7222"/>
                </a:lnTo>
                <a:close/>
                <a:moveTo>
                  <a:pt x="123507" y="10198"/>
                </a:moveTo>
                <a:lnTo>
                  <a:pt x="123507" y="10198"/>
                </a:lnTo>
                <a:cubicBezTo>
                  <a:pt x="130458" y="12740"/>
                  <a:pt x="137004" y="16635"/>
                  <a:pt x="142955" y="21639"/>
                </a:cubicBezTo>
                <a:lnTo>
                  <a:pt x="131243" y="21639"/>
                </a:lnTo>
                <a:cubicBezTo>
                  <a:pt x="128835" y="17149"/>
                  <a:pt x="126239" y="13335"/>
                  <a:pt x="123507" y="10198"/>
                </a:cubicBezTo>
                <a:close/>
                <a:moveTo>
                  <a:pt x="147959" y="16987"/>
                </a:moveTo>
                <a:cubicBezTo>
                  <a:pt x="150799" y="18393"/>
                  <a:pt x="153531" y="19962"/>
                  <a:pt x="156209" y="21639"/>
                </a:cubicBezTo>
                <a:lnTo>
                  <a:pt x="152936" y="21639"/>
                </a:lnTo>
                <a:cubicBezTo>
                  <a:pt x="151313" y="19989"/>
                  <a:pt x="149663" y="18448"/>
                  <a:pt x="147959" y="16987"/>
                </a:cubicBezTo>
                <a:close/>
                <a:moveTo>
                  <a:pt x="49770" y="28402"/>
                </a:moveTo>
                <a:cubicBezTo>
                  <a:pt x="49094" y="29240"/>
                  <a:pt x="48445" y="30052"/>
                  <a:pt x="47796" y="30917"/>
                </a:cubicBezTo>
                <a:cubicBezTo>
                  <a:pt x="41764" y="38897"/>
                  <a:pt x="36841" y="47931"/>
                  <a:pt x="33135" y="57696"/>
                </a:cubicBezTo>
                <a:lnTo>
                  <a:pt x="18583" y="57696"/>
                </a:lnTo>
                <a:cubicBezTo>
                  <a:pt x="23019" y="49581"/>
                  <a:pt x="28645" y="42061"/>
                  <a:pt x="35353" y="35353"/>
                </a:cubicBezTo>
                <a:cubicBezTo>
                  <a:pt x="37815" y="32892"/>
                  <a:pt x="40384" y="30566"/>
                  <a:pt x="43062" y="28402"/>
                </a:cubicBezTo>
                <a:close/>
                <a:moveTo>
                  <a:pt x="74223" y="28402"/>
                </a:moveTo>
                <a:cubicBezTo>
                  <a:pt x="73763" y="29484"/>
                  <a:pt x="73303" y="30566"/>
                  <a:pt x="72843" y="31702"/>
                </a:cubicBezTo>
                <a:cubicBezTo>
                  <a:pt x="69760" y="39465"/>
                  <a:pt x="67244" y="48229"/>
                  <a:pt x="65324" y="57696"/>
                </a:cubicBezTo>
                <a:lnTo>
                  <a:pt x="40439" y="57696"/>
                </a:lnTo>
                <a:cubicBezTo>
                  <a:pt x="45037" y="46389"/>
                  <a:pt x="51285" y="36435"/>
                  <a:pt x="58697" y="28402"/>
                </a:cubicBezTo>
                <a:close/>
                <a:moveTo>
                  <a:pt x="100975" y="28402"/>
                </a:moveTo>
                <a:lnTo>
                  <a:pt x="100975" y="57696"/>
                </a:lnTo>
                <a:lnTo>
                  <a:pt x="72221" y="57696"/>
                </a:lnTo>
                <a:cubicBezTo>
                  <a:pt x="74034" y="49148"/>
                  <a:pt x="76333" y="41250"/>
                  <a:pt x="79146" y="34217"/>
                </a:cubicBezTo>
                <a:cubicBezTo>
                  <a:pt x="79957" y="32161"/>
                  <a:pt x="80796" y="30241"/>
                  <a:pt x="81661" y="28402"/>
                </a:cubicBezTo>
                <a:close/>
                <a:moveTo>
                  <a:pt x="127077" y="28402"/>
                </a:moveTo>
                <a:cubicBezTo>
                  <a:pt x="127943" y="30241"/>
                  <a:pt x="128781" y="32161"/>
                  <a:pt x="129593" y="34217"/>
                </a:cubicBezTo>
                <a:cubicBezTo>
                  <a:pt x="132379" y="41250"/>
                  <a:pt x="134705" y="49148"/>
                  <a:pt x="136517" y="57696"/>
                </a:cubicBezTo>
                <a:lnTo>
                  <a:pt x="107737" y="57696"/>
                </a:lnTo>
                <a:lnTo>
                  <a:pt x="107737" y="28402"/>
                </a:lnTo>
                <a:close/>
                <a:moveTo>
                  <a:pt x="150015" y="28402"/>
                </a:moveTo>
                <a:cubicBezTo>
                  <a:pt x="157453" y="36435"/>
                  <a:pt x="163675" y="46389"/>
                  <a:pt x="168300" y="57696"/>
                </a:cubicBezTo>
                <a:lnTo>
                  <a:pt x="143415" y="57696"/>
                </a:lnTo>
                <a:cubicBezTo>
                  <a:pt x="141494" y="48229"/>
                  <a:pt x="138952" y="39465"/>
                  <a:pt x="135868" y="31702"/>
                </a:cubicBezTo>
                <a:cubicBezTo>
                  <a:pt x="135435" y="30566"/>
                  <a:pt x="134975" y="29484"/>
                  <a:pt x="134489" y="28402"/>
                </a:cubicBezTo>
                <a:close/>
                <a:moveTo>
                  <a:pt x="165649" y="28402"/>
                </a:moveTo>
                <a:cubicBezTo>
                  <a:pt x="168327" y="30566"/>
                  <a:pt x="170924" y="32892"/>
                  <a:pt x="173385" y="35353"/>
                </a:cubicBezTo>
                <a:cubicBezTo>
                  <a:pt x="180093" y="42061"/>
                  <a:pt x="185720" y="49581"/>
                  <a:pt x="190129" y="57696"/>
                </a:cubicBezTo>
                <a:lnTo>
                  <a:pt x="175603" y="57696"/>
                </a:lnTo>
                <a:cubicBezTo>
                  <a:pt x="171870" y="47931"/>
                  <a:pt x="166948" y="38897"/>
                  <a:pt x="160943" y="30917"/>
                </a:cubicBezTo>
                <a:cubicBezTo>
                  <a:pt x="160293" y="30052"/>
                  <a:pt x="159617" y="29240"/>
                  <a:pt x="158968" y="28402"/>
                </a:cubicBezTo>
                <a:close/>
                <a:moveTo>
                  <a:pt x="30782" y="64458"/>
                </a:moveTo>
                <a:cubicBezTo>
                  <a:pt x="27184" y="75927"/>
                  <a:pt x="25156" y="88261"/>
                  <a:pt x="24831" y="100975"/>
                </a:cubicBezTo>
                <a:lnTo>
                  <a:pt x="6816" y="100975"/>
                </a:lnTo>
                <a:cubicBezTo>
                  <a:pt x="7249" y="88207"/>
                  <a:pt x="10143" y="75846"/>
                  <a:pt x="15229" y="64458"/>
                </a:cubicBezTo>
                <a:close/>
                <a:moveTo>
                  <a:pt x="64052" y="64458"/>
                </a:moveTo>
                <a:cubicBezTo>
                  <a:pt x="62132" y="75927"/>
                  <a:pt x="61050" y="88261"/>
                  <a:pt x="60888" y="100975"/>
                </a:cubicBezTo>
                <a:lnTo>
                  <a:pt x="31593" y="100975"/>
                </a:lnTo>
                <a:cubicBezTo>
                  <a:pt x="31945" y="88018"/>
                  <a:pt x="34163" y="75684"/>
                  <a:pt x="37923" y="64458"/>
                </a:cubicBezTo>
                <a:close/>
                <a:moveTo>
                  <a:pt x="100975" y="64458"/>
                </a:moveTo>
                <a:lnTo>
                  <a:pt x="100975" y="100975"/>
                </a:lnTo>
                <a:lnTo>
                  <a:pt x="67650" y="100975"/>
                </a:lnTo>
                <a:cubicBezTo>
                  <a:pt x="67812" y="88207"/>
                  <a:pt x="68921" y="75873"/>
                  <a:pt x="70923" y="64458"/>
                </a:cubicBezTo>
                <a:close/>
                <a:moveTo>
                  <a:pt x="137816" y="64458"/>
                </a:moveTo>
                <a:cubicBezTo>
                  <a:pt x="139790" y="75873"/>
                  <a:pt x="140926" y="88207"/>
                  <a:pt x="141089" y="100975"/>
                </a:cubicBezTo>
                <a:lnTo>
                  <a:pt x="107737" y="100975"/>
                </a:lnTo>
                <a:lnTo>
                  <a:pt x="107737" y="64458"/>
                </a:lnTo>
                <a:close/>
                <a:moveTo>
                  <a:pt x="170816" y="64458"/>
                </a:moveTo>
                <a:cubicBezTo>
                  <a:pt x="174575" y="75684"/>
                  <a:pt x="176793" y="88018"/>
                  <a:pt x="177118" y="100975"/>
                </a:cubicBezTo>
                <a:lnTo>
                  <a:pt x="147851" y="100975"/>
                </a:lnTo>
                <a:cubicBezTo>
                  <a:pt x="147689" y="88261"/>
                  <a:pt x="146607" y="75927"/>
                  <a:pt x="144659" y="64458"/>
                </a:cubicBezTo>
                <a:close/>
                <a:moveTo>
                  <a:pt x="193483" y="64458"/>
                </a:moveTo>
                <a:cubicBezTo>
                  <a:pt x="198595" y="75846"/>
                  <a:pt x="201462" y="88207"/>
                  <a:pt x="201895" y="100975"/>
                </a:cubicBezTo>
                <a:lnTo>
                  <a:pt x="183880" y="100975"/>
                </a:lnTo>
                <a:cubicBezTo>
                  <a:pt x="183583" y="88261"/>
                  <a:pt x="181554" y="75927"/>
                  <a:pt x="177957" y="64458"/>
                </a:cubicBezTo>
                <a:close/>
                <a:moveTo>
                  <a:pt x="24831" y="107737"/>
                </a:moveTo>
                <a:cubicBezTo>
                  <a:pt x="25156" y="120450"/>
                  <a:pt x="27184" y="132784"/>
                  <a:pt x="30782" y="144253"/>
                </a:cubicBezTo>
                <a:lnTo>
                  <a:pt x="15229" y="144253"/>
                </a:lnTo>
                <a:cubicBezTo>
                  <a:pt x="10143" y="132866"/>
                  <a:pt x="7249" y="120531"/>
                  <a:pt x="6816" y="107737"/>
                </a:cubicBezTo>
                <a:close/>
                <a:moveTo>
                  <a:pt x="60888" y="107737"/>
                </a:moveTo>
                <a:cubicBezTo>
                  <a:pt x="61050" y="120477"/>
                  <a:pt x="62132" y="132811"/>
                  <a:pt x="64052" y="144253"/>
                </a:cubicBezTo>
                <a:lnTo>
                  <a:pt x="37923" y="144253"/>
                </a:lnTo>
                <a:cubicBezTo>
                  <a:pt x="34163" y="133055"/>
                  <a:pt x="31945" y="120720"/>
                  <a:pt x="31593" y="107737"/>
                </a:cubicBezTo>
                <a:close/>
                <a:moveTo>
                  <a:pt x="100975" y="107737"/>
                </a:moveTo>
                <a:lnTo>
                  <a:pt x="100975" y="144253"/>
                </a:lnTo>
                <a:lnTo>
                  <a:pt x="70923" y="144253"/>
                </a:lnTo>
                <a:cubicBezTo>
                  <a:pt x="68921" y="132866"/>
                  <a:pt x="67812" y="120531"/>
                  <a:pt x="67650" y="107737"/>
                </a:cubicBezTo>
                <a:close/>
                <a:moveTo>
                  <a:pt x="141089" y="107737"/>
                </a:moveTo>
                <a:cubicBezTo>
                  <a:pt x="140926" y="120531"/>
                  <a:pt x="139790" y="132866"/>
                  <a:pt x="137816" y="144253"/>
                </a:cubicBezTo>
                <a:lnTo>
                  <a:pt x="107737" y="144253"/>
                </a:lnTo>
                <a:lnTo>
                  <a:pt x="107737" y="107737"/>
                </a:lnTo>
                <a:close/>
                <a:moveTo>
                  <a:pt x="177118" y="107737"/>
                </a:moveTo>
                <a:cubicBezTo>
                  <a:pt x="176793" y="120720"/>
                  <a:pt x="174575" y="133055"/>
                  <a:pt x="170816" y="144253"/>
                </a:cubicBezTo>
                <a:lnTo>
                  <a:pt x="144659" y="144253"/>
                </a:lnTo>
                <a:cubicBezTo>
                  <a:pt x="146607" y="132811"/>
                  <a:pt x="147689" y="120477"/>
                  <a:pt x="147851" y="107737"/>
                </a:cubicBezTo>
                <a:close/>
                <a:moveTo>
                  <a:pt x="201895" y="107737"/>
                </a:moveTo>
                <a:cubicBezTo>
                  <a:pt x="201462" y="120531"/>
                  <a:pt x="198595" y="132866"/>
                  <a:pt x="193483" y="144253"/>
                </a:cubicBezTo>
                <a:lnTo>
                  <a:pt x="177957" y="144253"/>
                </a:lnTo>
                <a:cubicBezTo>
                  <a:pt x="181554" y="132784"/>
                  <a:pt x="183583" y="120450"/>
                  <a:pt x="183880" y="107737"/>
                </a:cubicBezTo>
                <a:close/>
                <a:moveTo>
                  <a:pt x="33135" y="151016"/>
                </a:moveTo>
                <a:cubicBezTo>
                  <a:pt x="36841" y="160807"/>
                  <a:pt x="41764" y="169842"/>
                  <a:pt x="47796" y="177794"/>
                </a:cubicBezTo>
                <a:cubicBezTo>
                  <a:pt x="48445" y="178660"/>
                  <a:pt x="49094" y="179498"/>
                  <a:pt x="49770" y="180337"/>
                </a:cubicBezTo>
                <a:lnTo>
                  <a:pt x="43062" y="180337"/>
                </a:lnTo>
                <a:cubicBezTo>
                  <a:pt x="40384" y="178173"/>
                  <a:pt x="37815" y="175847"/>
                  <a:pt x="35353" y="173385"/>
                </a:cubicBezTo>
                <a:cubicBezTo>
                  <a:pt x="28645" y="166650"/>
                  <a:pt x="23019" y="159130"/>
                  <a:pt x="18583" y="151016"/>
                </a:cubicBezTo>
                <a:close/>
                <a:moveTo>
                  <a:pt x="65324" y="151016"/>
                </a:moveTo>
                <a:cubicBezTo>
                  <a:pt x="67244" y="160483"/>
                  <a:pt x="69760" y="169274"/>
                  <a:pt x="72843" y="177010"/>
                </a:cubicBezTo>
                <a:cubicBezTo>
                  <a:pt x="73303" y="178146"/>
                  <a:pt x="73763" y="179255"/>
                  <a:pt x="74223" y="180337"/>
                </a:cubicBezTo>
                <a:lnTo>
                  <a:pt x="58697" y="180337"/>
                </a:lnTo>
                <a:cubicBezTo>
                  <a:pt x="51285" y="172276"/>
                  <a:pt x="45037" y="162322"/>
                  <a:pt x="40439" y="151016"/>
                </a:cubicBezTo>
                <a:close/>
                <a:moveTo>
                  <a:pt x="100975" y="151016"/>
                </a:moveTo>
                <a:lnTo>
                  <a:pt x="100975" y="180337"/>
                </a:lnTo>
                <a:lnTo>
                  <a:pt x="81661" y="180337"/>
                </a:lnTo>
                <a:cubicBezTo>
                  <a:pt x="80796" y="178498"/>
                  <a:pt x="79957" y="176550"/>
                  <a:pt x="79146" y="174521"/>
                </a:cubicBezTo>
                <a:cubicBezTo>
                  <a:pt x="76333" y="167489"/>
                  <a:pt x="74034" y="159563"/>
                  <a:pt x="72221" y="151016"/>
                </a:cubicBezTo>
                <a:close/>
                <a:moveTo>
                  <a:pt x="136517" y="151016"/>
                </a:moveTo>
                <a:cubicBezTo>
                  <a:pt x="134705" y="159563"/>
                  <a:pt x="132379" y="167489"/>
                  <a:pt x="129593" y="174521"/>
                </a:cubicBezTo>
                <a:cubicBezTo>
                  <a:pt x="128781" y="176550"/>
                  <a:pt x="127943" y="178498"/>
                  <a:pt x="127077" y="180337"/>
                </a:cubicBezTo>
                <a:lnTo>
                  <a:pt x="107737" y="180337"/>
                </a:lnTo>
                <a:lnTo>
                  <a:pt x="107737" y="151016"/>
                </a:lnTo>
                <a:close/>
                <a:moveTo>
                  <a:pt x="168300" y="151016"/>
                </a:moveTo>
                <a:cubicBezTo>
                  <a:pt x="163675" y="162322"/>
                  <a:pt x="157453" y="172276"/>
                  <a:pt x="150015" y="180337"/>
                </a:cubicBezTo>
                <a:lnTo>
                  <a:pt x="134489" y="180337"/>
                </a:lnTo>
                <a:cubicBezTo>
                  <a:pt x="134975" y="179255"/>
                  <a:pt x="135435" y="178146"/>
                  <a:pt x="135868" y="177010"/>
                </a:cubicBezTo>
                <a:cubicBezTo>
                  <a:pt x="138952" y="169274"/>
                  <a:pt x="141494" y="160483"/>
                  <a:pt x="143415" y="151016"/>
                </a:cubicBezTo>
                <a:close/>
                <a:moveTo>
                  <a:pt x="190129" y="151016"/>
                </a:moveTo>
                <a:cubicBezTo>
                  <a:pt x="185720" y="159130"/>
                  <a:pt x="180093" y="166650"/>
                  <a:pt x="173385" y="173385"/>
                </a:cubicBezTo>
                <a:cubicBezTo>
                  <a:pt x="170924" y="175847"/>
                  <a:pt x="168327" y="178173"/>
                  <a:pt x="165649" y="180337"/>
                </a:cubicBezTo>
                <a:lnTo>
                  <a:pt x="158968" y="180337"/>
                </a:lnTo>
                <a:cubicBezTo>
                  <a:pt x="159617" y="179498"/>
                  <a:pt x="160293" y="178660"/>
                  <a:pt x="160943" y="177794"/>
                </a:cubicBezTo>
                <a:cubicBezTo>
                  <a:pt x="166948" y="169842"/>
                  <a:pt x="171870" y="160807"/>
                  <a:pt x="175603" y="151016"/>
                </a:cubicBezTo>
                <a:close/>
                <a:moveTo>
                  <a:pt x="55802" y="187099"/>
                </a:moveTo>
                <a:cubicBezTo>
                  <a:pt x="57398" y="188722"/>
                  <a:pt x="59075" y="190291"/>
                  <a:pt x="60752" y="191752"/>
                </a:cubicBezTo>
                <a:cubicBezTo>
                  <a:pt x="57939" y="190318"/>
                  <a:pt x="55180" y="188776"/>
                  <a:pt x="52502" y="187099"/>
                </a:cubicBezTo>
                <a:close/>
                <a:moveTo>
                  <a:pt x="156209" y="187099"/>
                </a:moveTo>
                <a:cubicBezTo>
                  <a:pt x="153531" y="188776"/>
                  <a:pt x="150799" y="190318"/>
                  <a:pt x="147959" y="191752"/>
                </a:cubicBezTo>
                <a:cubicBezTo>
                  <a:pt x="149663" y="190291"/>
                  <a:pt x="151313" y="188722"/>
                  <a:pt x="152936" y="187099"/>
                </a:cubicBezTo>
                <a:close/>
                <a:moveTo>
                  <a:pt x="77496" y="187099"/>
                </a:moveTo>
                <a:cubicBezTo>
                  <a:pt x="79903" y="191562"/>
                  <a:pt x="82473" y="195403"/>
                  <a:pt x="85205" y="198541"/>
                </a:cubicBezTo>
                <a:cubicBezTo>
                  <a:pt x="78280" y="195998"/>
                  <a:pt x="71734" y="192103"/>
                  <a:pt x="65784" y="187099"/>
                </a:cubicBezTo>
                <a:close/>
                <a:moveTo>
                  <a:pt x="142955" y="187099"/>
                </a:moveTo>
                <a:cubicBezTo>
                  <a:pt x="137004" y="192103"/>
                  <a:pt x="130458" y="195998"/>
                  <a:pt x="123507" y="198541"/>
                </a:cubicBezTo>
                <a:cubicBezTo>
                  <a:pt x="126239" y="195403"/>
                  <a:pt x="128835" y="191562"/>
                  <a:pt x="131243" y="187099"/>
                </a:cubicBezTo>
                <a:close/>
                <a:moveTo>
                  <a:pt x="100975" y="187099"/>
                </a:moveTo>
                <a:lnTo>
                  <a:pt x="100975" y="201516"/>
                </a:lnTo>
                <a:cubicBezTo>
                  <a:pt x="95511" y="200029"/>
                  <a:pt x="90101" y="195052"/>
                  <a:pt x="85259" y="187099"/>
                </a:cubicBezTo>
                <a:close/>
                <a:moveTo>
                  <a:pt x="123452" y="187099"/>
                </a:moveTo>
                <a:cubicBezTo>
                  <a:pt x="118638" y="195052"/>
                  <a:pt x="113228" y="200029"/>
                  <a:pt x="107737" y="201516"/>
                </a:cubicBezTo>
                <a:lnTo>
                  <a:pt x="107737" y="187099"/>
                </a:lnTo>
                <a:close/>
                <a:moveTo>
                  <a:pt x="104356" y="0"/>
                </a:moveTo>
                <a:cubicBezTo>
                  <a:pt x="76495" y="0"/>
                  <a:pt x="50284" y="10847"/>
                  <a:pt x="30566" y="30566"/>
                </a:cubicBezTo>
                <a:cubicBezTo>
                  <a:pt x="10847" y="50284"/>
                  <a:pt x="0" y="76495"/>
                  <a:pt x="0" y="104356"/>
                </a:cubicBezTo>
                <a:cubicBezTo>
                  <a:pt x="0" y="132243"/>
                  <a:pt x="10847" y="158454"/>
                  <a:pt x="30566" y="178173"/>
                </a:cubicBezTo>
                <a:cubicBezTo>
                  <a:pt x="50284" y="197865"/>
                  <a:pt x="76495" y="208739"/>
                  <a:pt x="104356" y="208739"/>
                </a:cubicBezTo>
                <a:cubicBezTo>
                  <a:pt x="132243" y="208739"/>
                  <a:pt x="158454" y="197865"/>
                  <a:pt x="178173" y="178173"/>
                </a:cubicBezTo>
                <a:cubicBezTo>
                  <a:pt x="197865" y="158454"/>
                  <a:pt x="208739" y="132243"/>
                  <a:pt x="208739" y="104356"/>
                </a:cubicBezTo>
                <a:cubicBezTo>
                  <a:pt x="208739" y="76495"/>
                  <a:pt x="197865" y="50284"/>
                  <a:pt x="178173" y="30566"/>
                </a:cubicBezTo>
                <a:cubicBezTo>
                  <a:pt x="158454" y="10847"/>
                  <a:pt x="132243" y="0"/>
                  <a:pt x="10435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7"/>
          <p:cNvSpPr/>
          <p:nvPr/>
        </p:nvSpPr>
        <p:spPr>
          <a:xfrm>
            <a:off x="7974600" y="3813138"/>
            <a:ext cx="332100" cy="340800"/>
          </a:xfrm>
          <a:prstGeom prst="roundRect">
            <a:avLst>
              <a:gd fmla="val 14972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7"/>
          <p:cNvSpPr/>
          <p:nvPr/>
        </p:nvSpPr>
        <p:spPr>
          <a:xfrm>
            <a:off x="8005675" y="3915674"/>
            <a:ext cx="269948" cy="135726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dk2"/>
                </a:solidFill>
                <a:latin typeface="Fahkwang"/>
              </a:rPr>
              <a:t>SL</a:t>
            </a:r>
          </a:p>
        </p:txBody>
      </p:sp>
      <p:grpSp>
        <p:nvGrpSpPr>
          <p:cNvPr id="152" name="Google Shape;152;p7"/>
          <p:cNvGrpSpPr/>
          <p:nvPr/>
        </p:nvGrpSpPr>
        <p:grpSpPr>
          <a:xfrm rot="5400000">
            <a:off x="7459425" y="2602788"/>
            <a:ext cx="1362175" cy="332100"/>
            <a:chOff x="305925" y="4572450"/>
            <a:chExt cx="1362175" cy="332100"/>
          </a:xfrm>
        </p:grpSpPr>
        <p:sp>
          <p:nvSpPr>
            <p:cNvPr id="153" name="Google Shape;153;p7"/>
            <p:cNvSpPr/>
            <p:nvPr/>
          </p:nvSpPr>
          <p:spPr>
            <a:xfrm>
              <a:off x="305925" y="4572450"/>
              <a:ext cx="32600" cy="332100"/>
            </a:xfrm>
            <a:custGeom>
              <a:rect b="b" l="l" r="r" t="t"/>
              <a:pathLst>
                <a:path extrusionOk="0" h="13284" w="1304">
                  <a:moveTo>
                    <a:pt x="0" y="0"/>
                  </a:moveTo>
                  <a:lnTo>
                    <a:pt x="0" y="13283"/>
                  </a:lnTo>
                  <a:lnTo>
                    <a:pt x="1304" y="13283"/>
                  </a:lnTo>
                  <a:lnTo>
                    <a:pt x="130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7"/>
            <p:cNvSpPr/>
            <p:nvPr/>
          </p:nvSpPr>
          <p:spPr>
            <a:xfrm>
              <a:off x="377975" y="4572450"/>
              <a:ext cx="36375" cy="332100"/>
            </a:xfrm>
            <a:custGeom>
              <a:rect b="b" l="l" r="r" t="t"/>
              <a:pathLst>
                <a:path extrusionOk="0" h="13284" w="1455">
                  <a:moveTo>
                    <a:pt x="1" y="0"/>
                  </a:moveTo>
                  <a:lnTo>
                    <a:pt x="1" y="13283"/>
                  </a:lnTo>
                  <a:lnTo>
                    <a:pt x="1454" y="13283"/>
                  </a:lnTo>
                  <a:lnTo>
                    <a:pt x="145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7"/>
            <p:cNvSpPr/>
            <p:nvPr/>
          </p:nvSpPr>
          <p:spPr>
            <a:xfrm>
              <a:off x="419950" y="4572450"/>
              <a:ext cx="72725" cy="332100"/>
            </a:xfrm>
            <a:custGeom>
              <a:rect b="b" l="l" r="r" t="t"/>
              <a:pathLst>
                <a:path extrusionOk="0" h="13284" w="2909">
                  <a:moveTo>
                    <a:pt x="1" y="0"/>
                  </a:moveTo>
                  <a:lnTo>
                    <a:pt x="1" y="13283"/>
                  </a:lnTo>
                  <a:lnTo>
                    <a:pt x="2908" y="13283"/>
                  </a:lnTo>
                  <a:lnTo>
                    <a:pt x="29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7"/>
            <p:cNvSpPr/>
            <p:nvPr/>
          </p:nvSpPr>
          <p:spPr>
            <a:xfrm>
              <a:off x="507050" y="4572450"/>
              <a:ext cx="18825" cy="332100"/>
            </a:xfrm>
            <a:custGeom>
              <a:rect b="b" l="l" r="r" t="t"/>
              <a:pathLst>
                <a:path extrusionOk="0" h="13284" w="753">
                  <a:moveTo>
                    <a:pt x="1" y="0"/>
                  </a:moveTo>
                  <a:lnTo>
                    <a:pt x="1" y="13283"/>
                  </a:lnTo>
                  <a:lnTo>
                    <a:pt x="752" y="13283"/>
                  </a:lnTo>
                  <a:lnTo>
                    <a:pt x="75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7"/>
            <p:cNvSpPr/>
            <p:nvPr/>
          </p:nvSpPr>
          <p:spPr>
            <a:xfrm>
              <a:off x="558425" y="4572450"/>
              <a:ext cx="61425" cy="332100"/>
            </a:xfrm>
            <a:custGeom>
              <a:rect b="b" l="l" r="r" t="t"/>
              <a:pathLst>
                <a:path extrusionOk="0" h="13284" w="2457">
                  <a:moveTo>
                    <a:pt x="1" y="0"/>
                  </a:moveTo>
                  <a:lnTo>
                    <a:pt x="1" y="13283"/>
                  </a:lnTo>
                  <a:lnTo>
                    <a:pt x="2457" y="13283"/>
                  </a:lnTo>
                  <a:lnTo>
                    <a:pt x="245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7"/>
            <p:cNvSpPr/>
            <p:nvPr/>
          </p:nvSpPr>
          <p:spPr>
            <a:xfrm>
              <a:off x="643650" y="4572450"/>
              <a:ext cx="23200" cy="332100"/>
            </a:xfrm>
            <a:custGeom>
              <a:rect b="b" l="l" r="r" t="t"/>
              <a:pathLst>
                <a:path extrusionOk="0" h="13284" w="928">
                  <a:moveTo>
                    <a:pt x="0" y="0"/>
                  </a:moveTo>
                  <a:lnTo>
                    <a:pt x="0" y="13283"/>
                  </a:lnTo>
                  <a:lnTo>
                    <a:pt x="928" y="13283"/>
                  </a:lnTo>
                  <a:lnTo>
                    <a:pt x="9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7"/>
            <p:cNvSpPr/>
            <p:nvPr/>
          </p:nvSpPr>
          <p:spPr>
            <a:xfrm>
              <a:off x="725100" y="4572450"/>
              <a:ext cx="18200" cy="332100"/>
            </a:xfrm>
            <a:custGeom>
              <a:rect b="b" l="l" r="r" t="t"/>
              <a:pathLst>
                <a:path extrusionOk="0" h="13284" w="728">
                  <a:moveTo>
                    <a:pt x="0" y="0"/>
                  </a:moveTo>
                  <a:lnTo>
                    <a:pt x="0" y="13283"/>
                  </a:lnTo>
                  <a:lnTo>
                    <a:pt x="727" y="13283"/>
                  </a:lnTo>
                  <a:lnTo>
                    <a:pt x="72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7"/>
            <p:cNvSpPr/>
            <p:nvPr/>
          </p:nvSpPr>
          <p:spPr>
            <a:xfrm>
              <a:off x="757675" y="4572450"/>
              <a:ext cx="72700" cy="332100"/>
            </a:xfrm>
            <a:custGeom>
              <a:rect b="b" l="l" r="r" t="t"/>
              <a:pathLst>
                <a:path extrusionOk="0" h="13284" w="2908">
                  <a:moveTo>
                    <a:pt x="1" y="0"/>
                  </a:moveTo>
                  <a:lnTo>
                    <a:pt x="1" y="13283"/>
                  </a:lnTo>
                  <a:lnTo>
                    <a:pt x="2908" y="13283"/>
                  </a:lnTo>
                  <a:lnTo>
                    <a:pt x="29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7"/>
            <p:cNvSpPr/>
            <p:nvPr/>
          </p:nvSpPr>
          <p:spPr>
            <a:xfrm>
              <a:off x="872975" y="4572450"/>
              <a:ext cx="36350" cy="332100"/>
            </a:xfrm>
            <a:custGeom>
              <a:rect b="b" l="l" r="r" t="t"/>
              <a:pathLst>
                <a:path extrusionOk="0" h="13284" w="1454">
                  <a:moveTo>
                    <a:pt x="0" y="0"/>
                  </a:moveTo>
                  <a:lnTo>
                    <a:pt x="0" y="13283"/>
                  </a:lnTo>
                  <a:lnTo>
                    <a:pt x="1454" y="13283"/>
                  </a:lnTo>
                  <a:lnTo>
                    <a:pt x="145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7"/>
            <p:cNvSpPr/>
            <p:nvPr/>
          </p:nvSpPr>
          <p:spPr>
            <a:xfrm>
              <a:off x="931250" y="4572450"/>
              <a:ext cx="77700" cy="332100"/>
            </a:xfrm>
            <a:custGeom>
              <a:rect b="b" l="l" r="r" t="t"/>
              <a:pathLst>
                <a:path extrusionOk="0" h="13284" w="3108">
                  <a:moveTo>
                    <a:pt x="0" y="0"/>
                  </a:moveTo>
                  <a:lnTo>
                    <a:pt x="0" y="13283"/>
                  </a:lnTo>
                  <a:lnTo>
                    <a:pt x="3108" y="13283"/>
                  </a:lnTo>
                  <a:lnTo>
                    <a:pt x="31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7"/>
            <p:cNvSpPr/>
            <p:nvPr/>
          </p:nvSpPr>
          <p:spPr>
            <a:xfrm>
              <a:off x="1030225" y="4572450"/>
              <a:ext cx="37000" cy="332100"/>
            </a:xfrm>
            <a:custGeom>
              <a:rect b="b" l="l" r="r" t="t"/>
              <a:pathLst>
                <a:path extrusionOk="0" h="13284" w="1480">
                  <a:moveTo>
                    <a:pt x="1" y="0"/>
                  </a:moveTo>
                  <a:lnTo>
                    <a:pt x="1" y="13283"/>
                  </a:lnTo>
                  <a:lnTo>
                    <a:pt x="1480" y="13283"/>
                  </a:lnTo>
                  <a:lnTo>
                    <a:pt x="148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7"/>
            <p:cNvSpPr/>
            <p:nvPr/>
          </p:nvSpPr>
          <p:spPr>
            <a:xfrm>
              <a:off x="1079100" y="4572450"/>
              <a:ext cx="32000" cy="332100"/>
            </a:xfrm>
            <a:custGeom>
              <a:rect b="b" l="l" r="r" t="t"/>
              <a:pathLst>
                <a:path extrusionOk="0" h="13284" w="1280">
                  <a:moveTo>
                    <a:pt x="1" y="0"/>
                  </a:moveTo>
                  <a:lnTo>
                    <a:pt x="1" y="13283"/>
                  </a:lnTo>
                  <a:lnTo>
                    <a:pt x="1279" y="13283"/>
                  </a:lnTo>
                  <a:lnTo>
                    <a:pt x="12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7"/>
            <p:cNvSpPr/>
            <p:nvPr/>
          </p:nvSpPr>
          <p:spPr>
            <a:xfrm>
              <a:off x="1133625" y="4572450"/>
              <a:ext cx="36975" cy="332100"/>
            </a:xfrm>
            <a:custGeom>
              <a:rect b="b" l="l" r="r" t="t"/>
              <a:pathLst>
                <a:path extrusionOk="0" h="13284" w="1479">
                  <a:moveTo>
                    <a:pt x="0" y="0"/>
                  </a:moveTo>
                  <a:lnTo>
                    <a:pt x="0" y="13283"/>
                  </a:lnTo>
                  <a:lnTo>
                    <a:pt x="1479" y="13283"/>
                  </a:lnTo>
                  <a:lnTo>
                    <a:pt x="14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7"/>
            <p:cNvSpPr/>
            <p:nvPr/>
          </p:nvSpPr>
          <p:spPr>
            <a:xfrm>
              <a:off x="1192525" y="4572450"/>
              <a:ext cx="73325" cy="332100"/>
            </a:xfrm>
            <a:custGeom>
              <a:rect b="b" l="l" r="r" t="t"/>
              <a:pathLst>
                <a:path extrusionOk="0" h="13284" w="2933">
                  <a:moveTo>
                    <a:pt x="0" y="0"/>
                  </a:moveTo>
                  <a:lnTo>
                    <a:pt x="0" y="13283"/>
                  </a:lnTo>
                  <a:lnTo>
                    <a:pt x="2933" y="13283"/>
                  </a:lnTo>
                  <a:lnTo>
                    <a:pt x="293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7"/>
            <p:cNvSpPr/>
            <p:nvPr/>
          </p:nvSpPr>
          <p:spPr>
            <a:xfrm>
              <a:off x="1280225" y="4572450"/>
              <a:ext cx="18200" cy="332100"/>
            </a:xfrm>
            <a:custGeom>
              <a:rect b="b" l="l" r="r" t="t"/>
              <a:pathLst>
                <a:path extrusionOk="0" h="13284" w="728">
                  <a:moveTo>
                    <a:pt x="1" y="0"/>
                  </a:moveTo>
                  <a:lnTo>
                    <a:pt x="1" y="13283"/>
                  </a:lnTo>
                  <a:lnTo>
                    <a:pt x="728" y="13283"/>
                  </a:lnTo>
                  <a:lnTo>
                    <a:pt x="7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7"/>
            <p:cNvSpPr/>
            <p:nvPr/>
          </p:nvSpPr>
          <p:spPr>
            <a:xfrm>
              <a:off x="1331625" y="4572450"/>
              <a:ext cx="61425" cy="332100"/>
            </a:xfrm>
            <a:custGeom>
              <a:rect b="b" l="l" r="r" t="t"/>
              <a:pathLst>
                <a:path extrusionOk="0" h="13284" w="2457">
                  <a:moveTo>
                    <a:pt x="0" y="0"/>
                  </a:moveTo>
                  <a:lnTo>
                    <a:pt x="0" y="13283"/>
                  </a:lnTo>
                  <a:lnTo>
                    <a:pt x="2456" y="13283"/>
                  </a:lnTo>
                  <a:lnTo>
                    <a:pt x="245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7"/>
            <p:cNvSpPr/>
            <p:nvPr/>
          </p:nvSpPr>
          <p:spPr>
            <a:xfrm>
              <a:off x="1422475" y="4572450"/>
              <a:ext cx="41375" cy="332100"/>
            </a:xfrm>
            <a:custGeom>
              <a:rect b="b" l="l" r="r" t="t"/>
              <a:pathLst>
                <a:path extrusionOk="0" h="13284" w="1655">
                  <a:moveTo>
                    <a:pt x="0" y="0"/>
                  </a:moveTo>
                  <a:lnTo>
                    <a:pt x="0" y="13283"/>
                  </a:lnTo>
                  <a:lnTo>
                    <a:pt x="1654" y="13283"/>
                  </a:lnTo>
                  <a:lnTo>
                    <a:pt x="165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7"/>
            <p:cNvSpPr/>
            <p:nvPr/>
          </p:nvSpPr>
          <p:spPr>
            <a:xfrm>
              <a:off x="1497650" y="4572450"/>
              <a:ext cx="18200" cy="332100"/>
            </a:xfrm>
            <a:custGeom>
              <a:rect b="b" l="l" r="r" t="t"/>
              <a:pathLst>
                <a:path extrusionOk="0" h="13284" w="728">
                  <a:moveTo>
                    <a:pt x="1" y="0"/>
                  </a:moveTo>
                  <a:lnTo>
                    <a:pt x="1" y="13283"/>
                  </a:lnTo>
                  <a:lnTo>
                    <a:pt x="728" y="13283"/>
                  </a:lnTo>
                  <a:lnTo>
                    <a:pt x="7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7"/>
            <p:cNvSpPr/>
            <p:nvPr/>
          </p:nvSpPr>
          <p:spPr>
            <a:xfrm>
              <a:off x="1511450" y="4572450"/>
              <a:ext cx="92125" cy="332100"/>
            </a:xfrm>
            <a:custGeom>
              <a:rect b="b" l="l" r="r" t="t"/>
              <a:pathLst>
                <a:path extrusionOk="0" h="13284" w="3685">
                  <a:moveTo>
                    <a:pt x="0" y="0"/>
                  </a:moveTo>
                  <a:lnTo>
                    <a:pt x="0" y="13283"/>
                  </a:lnTo>
                  <a:lnTo>
                    <a:pt x="3684" y="13283"/>
                  </a:lnTo>
                  <a:lnTo>
                    <a:pt x="368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7"/>
            <p:cNvSpPr/>
            <p:nvPr/>
          </p:nvSpPr>
          <p:spPr>
            <a:xfrm>
              <a:off x="1660575" y="4572450"/>
              <a:ext cx="7525" cy="332100"/>
            </a:xfrm>
            <a:custGeom>
              <a:rect b="b" l="l" r="r" t="t"/>
              <a:pathLst>
                <a:path extrusionOk="0" h="13284" w="301">
                  <a:moveTo>
                    <a:pt x="0" y="0"/>
                  </a:moveTo>
                  <a:lnTo>
                    <a:pt x="0" y="13283"/>
                  </a:lnTo>
                  <a:lnTo>
                    <a:pt x="301" y="13283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7"/>
            <p:cNvSpPr/>
            <p:nvPr/>
          </p:nvSpPr>
          <p:spPr>
            <a:xfrm>
              <a:off x="1620475" y="4572450"/>
              <a:ext cx="16925" cy="332100"/>
            </a:xfrm>
            <a:custGeom>
              <a:rect b="b" l="l" r="r" t="t"/>
              <a:pathLst>
                <a:path extrusionOk="0" h="13284" w="677">
                  <a:moveTo>
                    <a:pt x="0" y="0"/>
                  </a:moveTo>
                  <a:lnTo>
                    <a:pt x="0" y="13283"/>
                  </a:lnTo>
                  <a:lnTo>
                    <a:pt x="677" y="13283"/>
                  </a:lnTo>
                  <a:lnTo>
                    <a:pt x="6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4" name="Google Shape;174;p7"/>
          <p:cNvSpPr/>
          <p:nvPr/>
        </p:nvSpPr>
        <p:spPr>
          <a:xfrm flipH="1">
            <a:off x="8054547" y="453300"/>
            <a:ext cx="172200" cy="17220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7"/>
          <p:cNvSpPr/>
          <p:nvPr/>
        </p:nvSpPr>
        <p:spPr>
          <a:xfrm flipH="1">
            <a:off x="8054547" y="4518000"/>
            <a:ext cx="172200" cy="17220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7"/>
          <p:cNvSpPr/>
          <p:nvPr/>
        </p:nvSpPr>
        <p:spPr>
          <a:xfrm>
            <a:off x="5269288" y="773250"/>
            <a:ext cx="2311500" cy="3597000"/>
          </a:xfrm>
          <a:prstGeom prst="roundRect">
            <a:avLst>
              <a:gd fmla="val 3089" name="adj"/>
            </a:avLst>
          </a:prstGeom>
          <a:solidFill>
            <a:schemeClr val="dk2"/>
          </a:solidFill>
          <a:ln>
            <a:noFill/>
          </a:ln>
          <a:effectLst>
            <a:outerShdw blurRad="57150" rotWithShape="0" algn="bl" dir="36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7"/>
          <p:cNvSpPr txBox="1"/>
          <p:nvPr>
            <p:ph idx="1" type="body"/>
          </p:nvPr>
        </p:nvSpPr>
        <p:spPr>
          <a:xfrm>
            <a:off x="850350" y="2083500"/>
            <a:ext cx="4171500" cy="233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AutoNum type="romanLcPeriod"/>
              <a:defRPr/>
            </a:lvl9pPr>
          </a:lstStyle>
          <a:p/>
        </p:txBody>
      </p:sp>
      <p:sp>
        <p:nvSpPr>
          <p:cNvPr id="178" name="Google Shape;178;p7"/>
          <p:cNvSpPr txBox="1"/>
          <p:nvPr>
            <p:ph type="title"/>
          </p:nvPr>
        </p:nvSpPr>
        <p:spPr>
          <a:xfrm>
            <a:off x="850350" y="1014975"/>
            <a:ext cx="4171500" cy="106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8"/>
          <p:cNvSpPr/>
          <p:nvPr/>
        </p:nvSpPr>
        <p:spPr>
          <a:xfrm flipH="1">
            <a:off x="305925" y="238950"/>
            <a:ext cx="8532000" cy="4665600"/>
          </a:xfrm>
          <a:prstGeom prst="snip1Rect">
            <a:avLst>
              <a:gd fmla="val 7782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8"/>
          <p:cNvSpPr/>
          <p:nvPr/>
        </p:nvSpPr>
        <p:spPr>
          <a:xfrm>
            <a:off x="1353688" y="773250"/>
            <a:ext cx="6154800" cy="3597000"/>
          </a:xfrm>
          <a:prstGeom prst="roundRect">
            <a:avLst>
              <a:gd fmla="val 3089" name="adj"/>
            </a:avLst>
          </a:prstGeom>
          <a:solidFill>
            <a:schemeClr val="dk2"/>
          </a:solidFill>
          <a:ln>
            <a:noFill/>
          </a:ln>
          <a:effectLst>
            <a:outerShdw blurRad="57150" rotWithShape="0" algn="bl" dir="36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8"/>
          <p:cNvSpPr/>
          <p:nvPr/>
        </p:nvSpPr>
        <p:spPr>
          <a:xfrm>
            <a:off x="7697875" y="773250"/>
            <a:ext cx="1140000" cy="3597000"/>
          </a:xfrm>
          <a:prstGeom prst="rect">
            <a:avLst/>
          </a:prstGeom>
          <a:solidFill>
            <a:schemeClr val="dk2"/>
          </a:solidFill>
          <a:ln>
            <a:noFill/>
          </a:ln>
          <a:effectLst>
            <a:outerShdw blurRad="57150" rotWithShape="0" algn="bl" dir="36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8"/>
          <p:cNvSpPr/>
          <p:nvPr/>
        </p:nvSpPr>
        <p:spPr>
          <a:xfrm>
            <a:off x="7774075" y="773250"/>
            <a:ext cx="732900" cy="3597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8"/>
          <p:cNvSpPr/>
          <p:nvPr/>
        </p:nvSpPr>
        <p:spPr>
          <a:xfrm>
            <a:off x="713100" y="782050"/>
            <a:ext cx="359700" cy="340800"/>
          </a:xfrm>
          <a:prstGeom prst="roundRect">
            <a:avLst>
              <a:gd fmla="val 31998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8"/>
          <p:cNvSpPr/>
          <p:nvPr/>
        </p:nvSpPr>
        <p:spPr>
          <a:xfrm flipH="1">
            <a:off x="806847" y="4206850"/>
            <a:ext cx="172200" cy="17220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8"/>
          <p:cNvSpPr/>
          <p:nvPr/>
        </p:nvSpPr>
        <p:spPr>
          <a:xfrm>
            <a:off x="7835375" y="989563"/>
            <a:ext cx="610562" cy="610562"/>
          </a:xfrm>
          <a:custGeom>
            <a:rect b="b" l="l" r="r" t="t"/>
            <a:pathLst>
              <a:path extrusionOk="0" h="208739" w="208739">
                <a:moveTo>
                  <a:pt x="60752" y="16987"/>
                </a:moveTo>
                <a:lnTo>
                  <a:pt x="60752" y="16987"/>
                </a:lnTo>
                <a:cubicBezTo>
                  <a:pt x="59075" y="18448"/>
                  <a:pt x="57398" y="19989"/>
                  <a:pt x="55802" y="21639"/>
                </a:cubicBezTo>
                <a:lnTo>
                  <a:pt x="52502" y="21639"/>
                </a:lnTo>
                <a:cubicBezTo>
                  <a:pt x="55180" y="19962"/>
                  <a:pt x="57939" y="18393"/>
                  <a:pt x="60752" y="16987"/>
                </a:cubicBezTo>
                <a:close/>
                <a:moveTo>
                  <a:pt x="85205" y="10198"/>
                </a:moveTo>
                <a:lnTo>
                  <a:pt x="85205" y="10198"/>
                </a:lnTo>
                <a:cubicBezTo>
                  <a:pt x="82473" y="13335"/>
                  <a:pt x="79903" y="17149"/>
                  <a:pt x="77496" y="21639"/>
                </a:cubicBezTo>
                <a:lnTo>
                  <a:pt x="65784" y="21639"/>
                </a:lnTo>
                <a:cubicBezTo>
                  <a:pt x="71734" y="16635"/>
                  <a:pt x="78280" y="12740"/>
                  <a:pt x="85205" y="10198"/>
                </a:cubicBezTo>
                <a:close/>
                <a:moveTo>
                  <a:pt x="100975" y="7222"/>
                </a:moveTo>
                <a:lnTo>
                  <a:pt x="100975" y="21639"/>
                </a:lnTo>
                <a:lnTo>
                  <a:pt x="85259" y="21639"/>
                </a:lnTo>
                <a:cubicBezTo>
                  <a:pt x="90101" y="13687"/>
                  <a:pt x="95511" y="8683"/>
                  <a:pt x="100975" y="7222"/>
                </a:cubicBezTo>
                <a:close/>
                <a:moveTo>
                  <a:pt x="107737" y="7222"/>
                </a:moveTo>
                <a:cubicBezTo>
                  <a:pt x="113228" y="8683"/>
                  <a:pt x="118638" y="13687"/>
                  <a:pt x="123452" y="21639"/>
                </a:cubicBezTo>
                <a:lnTo>
                  <a:pt x="107737" y="21639"/>
                </a:lnTo>
                <a:lnTo>
                  <a:pt x="107737" y="7222"/>
                </a:lnTo>
                <a:close/>
                <a:moveTo>
                  <a:pt x="123507" y="10198"/>
                </a:moveTo>
                <a:lnTo>
                  <a:pt x="123507" y="10198"/>
                </a:lnTo>
                <a:cubicBezTo>
                  <a:pt x="130458" y="12740"/>
                  <a:pt x="137004" y="16635"/>
                  <a:pt x="142955" y="21639"/>
                </a:cubicBezTo>
                <a:lnTo>
                  <a:pt x="131243" y="21639"/>
                </a:lnTo>
                <a:cubicBezTo>
                  <a:pt x="128835" y="17149"/>
                  <a:pt x="126239" y="13335"/>
                  <a:pt x="123507" y="10198"/>
                </a:cubicBezTo>
                <a:close/>
                <a:moveTo>
                  <a:pt x="147959" y="16987"/>
                </a:moveTo>
                <a:cubicBezTo>
                  <a:pt x="150799" y="18393"/>
                  <a:pt x="153531" y="19962"/>
                  <a:pt x="156209" y="21639"/>
                </a:cubicBezTo>
                <a:lnTo>
                  <a:pt x="152936" y="21639"/>
                </a:lnTo>
                <a:cubicBezTo>
                  <a:pt x="151313" y="19989"/>
                  <a:pt x="149663" y="18448"/>
                  <a:pt x="147959" y="16987"/>
                </a:cubicBezTo>
                <a:close/>
                <a:moveTo>
                  <a:pt x="49770" y="28402"/>
                </a:moveTo>
                <a:cubicBezTo>
                  <a:pt x="49094" y="29240"/>
                  <a:pt x="48445" y="30052"/>
                  <a:pt x="47796" y="30917"/>
                </a:cubicBezTo>
                <a:cubicBezTo>
                  <a:pt x="41764" y="38897"/>
                  <a:pt x="36841" y="47931"/>
                  <a:pt x="33135" y="57696"/>
                </a:cubicBezTo>
                <a:lnTo>
                  <a:pt x="18583" y="57696"/>
                </a:lnTo>
                <a:cubicBezTo>
                  <a:pt x="23019" y="49581"/>
                  <a:pt x="28645" y="42061"/>
                  <a:pt x="35353" y="35353"/>
                </a:cubicBezTo>
                <a:cubicBezTo>
                  <a:pt x="37815" y="32892"/>
                  <a:pt x="40384" y="30566"/>
                  <a:pt x="43062" y="28402"/>
                </a:cubicBezTo>
                <a:close/>
                <a:moveTo>
                  <a:pt x="74223" y="28402"/>
                </a:moveTo>
                <a:cubicBezTo>
                  <a:pt x="73763" y="29484"/>
                  <a:pt x="73303" y="30566"/>
                  <a:pt x="72843" y="31702"/>
                </a:cubicBezTo>
                <a:cubicBezTo>
                  <a:pt x="69760" y="39465"/>
                  <a:pt x="67244" y="48229"/>
                  <a:pt x="65324" y="57696"/>
                </a:cubicBezTo>
                <a:lnTo>
                  <a:pt x="40439" y="57696"/>
                </a:lnTo>
                <a:cubicBezTo>
                  <a:pt x="45037" y="46389"/>
                  <a:pt x="51285" y="36435"/>
                  <a:pt x="58697" y="28402"/>
                </a:cubicBezTo>
                <a:close/>
                <a:moveTo>
                  <a:pt x="100975" y="28402"/>
                </a:moveTo>
                <a:lnTo>
                  <a:pt x="100975" y="57696"/>
                </a:lnTo>
                <a:lnTo>
                  <a:pt x="72221" y="57696"/>
                </a:lnTo>
                <a:cubicBezTo>
                  <a:pt x="74034" y="49148"/>
                  <a:pt x="76333" y="41250"/>
                  <a:pt x="79146" y="34217"/>
                </a:cubicBezTo>
                <a:cubicBezTo>
                  <a:pt x="79957" y="32161"/>
                  <a:pt x="80796" y="30241"/>
                  <a:pt x="81661" y="28402"/>
                </a:cubicBezTo>
                <a:close/>
                <a:moveTo>
                  <a:pt x="127077" y="28402"/>
                </a:moveTo>
                <a:cubicBezTo>
                  <a:pt x="127943" y="30241"/>
                  <a:pt x="128781" y="32161"/>
                  <a:pt x="129593" y="34217"/>
                </a:cubicBezTo>
                <a:cubicBezTo>
                  <a:pt x="132379" y="41250"/>
                  <a:pt x="134705" y="49148"/>
                  <a:pt x="136517" y="57696"/>
                </a:cubicBezTo>
                <a:lnTo>
                  <a:pt x="107737" y="57696"/>
                </a:lnTo>
                <a:lnTo>
                  <a:pt x="107737" y="28402"/>
                </a:lnTo>
                <a:close/>
                <a:moveTo>
                  <a:pt x="150015" y="28402"/>
                </a:moveTo>
                <a:cubicBezTo>
                  <a:pt x="157453" y="36435"/>
                  <a:pt x="163675" y="46389"/>
                  <a:pt x="168300" y="57696"/>
                </a:cubicBezTo>
                <a:lnTo>
                  <a:pt x="143415" y="57696"/>
                </a:lnTo>
                <a:cubicBezTo>
                  <a:pt x="141494" y="48229"/>
                  <a:pt x="138952" y="39465"/>
                  <a:pt x="135868" y="31702"/>
                </a:cubicBezTo>
                <a:cubicBezTo>
                  <a:pt x="135435" y="30566"/>
                  <a:pt x="134975" y="29484"/>
                  <a:pt x="134489" y="28402"/>
                </a:cubicBezTo>
                <a:close/>
                <a:moveTo>
                  <a:pt x="165649" y="28402"/>
                </a:moveTo>
                <a:cubicBezTo>
                  <a:pt x="168327" y="30566"/>
                  <a:pt x="170924" y="32892"/>
                  <a:pt x="173385" y="35353"/>
                </a:cubicBezTo>
                <a:cubicBezTo>
                  <a:pt x="180093" y="42061"/>
                  <a:pt x="185720" y="49581"/>
                  <a:pt x="190129" y="57696"/>
                </a:cubicBezTo>
                <a:lnTo>
                  <a:pt x="175603" y="57696"/>
                </a:lnTo>
                <a:cubicBezTo>
                  <a:pt x="171870" y="47931"/>
                  <a:pt x="166948" y="38897"/>
                  <a:pt x="160943" y="30917"/>
                </a:cubicBezTo>
                <a:cubicBezTo>
                  <a:pt x="160293" y="30052"/>
                  <a:pt x="159617" y="29240"/>
                  <a:pt x="158968" y="28402"/>
                </a:cubicBezTo>
                <a:close/>
                <a:moveTo>
                  <a:pt x="30782" y="64458"/>
                </a:moveTo>
                <a:cubicBezTo>
                  <a:pt x="27184" y="75927"/>
                  <a:pt x="25156" y="88261"/>
                  <a:pt x="24831" y="100975"/>
                </a:cubicBezTo>
                <a:lnTo>
                  <a:pt x="6816" y="100975"/>
                </a:lnTo>
                <a:cubicBezTo>
                  <a:pt x="7249" y="88207"/>
                  <a:pt x="10143" y="75846"/>
                  <a:pt x="15229" y="64458"/>
                </a:cubicBezTo>
                <a:close/>
                <a:moveTo>
                  <a:pt x="64052" y="64458"/>
                </a:moveTo>
                <a:cubicBezTo>
                  <a:pt x="62132" y="75927"/>
                  <a:pt x="61050" y="88261"/>
                  <a:pt x="60888" y="100975"/>
                </a:cubicBezTo>
                <a:lnTo>
                  <a:pt x="31593" y="100975"/>
                </a:lnTo>
                <a:cubicBezTo>
                  <a:pt x="31945" y="88018"/>
                  <a:pt x="34163" y="75684"/>
                  <a:pt x="37923" y="64458"/>
                </a:cubicBezTo>
                <a:close/>
                <a:moveTo>
                  <a:pt x="100975" y="64458"/>
                </a:moveTo>
                <a:lnTo>
                  <a:pt x="100975" y="100975"/>
                </a:lnTo>
                <a:lnTo>
                  <a:pt x="67650" y="100975"/>
                </a:lnTo>
                <a:cubicBezTo>
                  <a:pt x="67812" y="88207"/>
                  <a:pt x="68921" y="75873"/>
                  <a:pt x="70923" y="64458"/>
                </a:cubicBezTo>
                <a:close/>
                <a:moveTo>
                  <a:pt x="137816" y="64458"/>
                </a:moveTo>
                <a:cubicBezTo>
                  <a:pt x="139790" y="75873"/>
                  <a:pt x="140926" y="88207"/>
                  <a:pt x="141089" y="100975"/>
                </a:cubicBezTo>
                <a:lnTo>
                  <a:pt x="107737" y="100975"/>
                </a:lnTo>
                <a:lnTo>
                  <a:pt x="107737" y="64458"/>
                </a:lnTo>
                <a:close/>
                <a:moveTo>
                  <a:pt x="170816" y="64458"/>
                </a:moveTo>
                <a:cubicBezTo>
                  <a:pt x="174575" y="75684"/>
                  <a:pt x="176793" y="88018"/>
                  <a:pt x="177118" y="100975"/>
                </a:cubicBezTo>
                <a:lnTo>
                  <a:pt x="147851" y="100975"/>
                </a:lnTo>
                <a:cubicBezTo>
                  <a:pt x="147689" y="88261"/>
                  <a:pt x="146607" y="75927"/>
                  <a:pt x="144659" y="64458"/>
                </a:cubicBezTo>
                <a:close/>
                <a:moveTo>
                  <a:pt x="193483" y="64458"/>
                </a:moveTo>
                <a:cubicBezTo>
                  <a:pt x="198595" y="75846"/>
                  <a:pt x="201462" y="88207"/>
                  <a:pt x="201895" y="100975"/>
                </a:cubicBezTo>
                <a:lnTo>
                  <a:pt x="183880" y="100975"/>
                </a:lnTo>
                <a:cubicBezTo>
                  <a:pt x="183583" y="88261"/>
                  <a:pt x="181554" y="75927"/>
                  <a:pt x="177957" y="64458"/>
                </a:cubicBezTo>
                <a:close/>
                <a:moveTo>
                  <a:pt x="24831" y="107737"/>
                </a:moveTo>
                <a:cubicBezTo>
                  <a:pt x="25156" y="120450"/>
                  <a:pt x="27184" y="132784"/>
                  <a:pt x="30782" y="144253"/>
                </a:cubicBezTo>
                <a:lnTo>
                  <a:pt x="15229" y="144253"/>
                </a:lnTo>
                <a:cubicBezTo>
                  <a:pt x="10143" y="132866"/>
                  <a:pt x="7249" y="120531"/>
                  <a:pt x="6816" y="107737"/>
                </a:cubicBezTo>
                <a:close/>
                <a:moveTo>
                  <a:pt x="60888" y="107737"/>
                </a:moveTo>
                <a:cubicBezTo>
                  <a:pt x="61050" y="120477"/>
                  <a:pt x="62132" y="132811"/>
                  <a:pt x="64052" y="144253"/>
                </a:cubicBezTo>
                <a:lnTo>
                  <a:pt x="37923" y="144253"/>
                </a:lnTo>
                <a:cubicBezTo>
                  <a:pt x="34163" y="133055"/>
                  <a:pt x="31945" y="120720"/>
                  <a:pt x="31593" y="107737"/>
                </a:cubicBezTo>
                <a:close/>
                <a:moveTo>
                  <a:pt x="100975" y="107737"/>
                </a:moveTo>
                <a:lnTo>
                  <a:pt x="100975" y="144253"/>
                </a:lnTo>
                <a:lnTo>
                  <a:pt x="70923" y="144253"/>
                </a:lnTo>
                <a:cubicBezTo>
                  <a:pt x="68921" y="132866"/>
                  <a:pt x="67812" y="120531"/>
                  <a:pt x="67650" y="107737"/>
                </a:cubicBezTo>
                <a:close/>
                <a:moveTo>
                  <a:pt x="141089" y="107737"/>
                </a:moveTo>
                <a:cubicBezTo>
                  <a:pt x="140926" y="120531"/>
                  <a:pt x="139790" y="132866"/>
                  <a:pt x="137816" y="144253"/>
                </a:cubicBezTo>
                <a:lnTo>
                  <a:pt x="107737" y="144253"/>
                </a:lnTo>
                <a:lnTo>
                  <a:pt x="107737" y="107737"/>
                </a:lnTo>
                <a:close/>
                <a:moveTo>
                  <a:pt x="177118" y="107737"/>
                </a:moveTo>
                <a:cubicBezTo>
                  <a:pt x="176793" y="120720"/>
                  <a:pt x="174575" y="133055"/>
                  <a:pt x="170816" y="144253"/>
                </a:cubicBezTo>
                <a:lnTo>
                  <a:pt x="144659" y="144253"/>
                </a:lnTo>
                <a:cubicBezTo>
                  <a:pt x="146607" y="132811"/>
                  <a:pt x="147689" y="120477"/>
                  <a:pt x="147851" y="107737"/>
                </a:cubicBezTo>
                <a:close/>
                <a:moveTo>
                  <a:pt x="201895" y="107737"/>
                </a:moveTo>
                <a:cubicBezTo>
                  <a:pt x="201462" y="120531"/>
                  <a:pt x="198595" y="132866"/>
                  <a:pt x="193483" y="144253"/>
                </a:cubicBezTo>
                <a:lnTo>
                  <a:pt x="177957" y="144253"/>
                </a:lnTo>
                <a:cubicBezTo>
                  <a:pt x="181554" y="132784"/>
                  <a:pt x="183583" y="120450"/>
                  <a:pt x="183880" y="107737"/>
                </a:cubicBezTo>
                <a:close/>
                <a:moveTo>
                  <a:pt x="33135" y="151016"/>
                </a:moveTo>
                <a:cubicBezTo>
                  <a:pt x="36841" y="160807"/>
                  <a:pt x="41764" y="169842"/>
                  <a:pt x="47796" y="177794"/>
                </a:cubicBezTo>
                <a:cubicBezTo>
                  <a:pt x="48445" y="178660"/>
                  <a:pt x="49094" y="179498"/>
                  <a:pt x="49770" y="180337"/>
                </a:cubicBezTo>
                <a:lnTo>
                  <a:pt x="43062" y="180337"/>
                </a:lnTo>
                <a:cubicBezTo>
                  <a:pt x="40384" y="178173"/>
                  <a:pt x="37815" y="175847"/>
                  <a:pt x="35353" y="173385"/>
                </a:cubicBezTo>
                <a:cubicBezTo>
                  <a:pt x="28645" y="166650"/>
                  <a:pt x="23019" y="159130"/>
                  <a:pt x="18583" y="151016"/>
                </a:cubicBezTo>
                <a:close/>
                <a:moveTo>
                  <a:pt x="65324" y="151016"/>
                </a:moveTo>
                <a:cubicBezTo>
                  <a:pt x="67244" y="160483"/>
                  <a:pt x="69760" y="169274"/>
                  <a:pt x="72843" y="177010"/>
                </a:cubicBezTo>
                <a:cubicBezTo>
                  <a:pt x="73303" y="178146"/>
                  <a:pt x="73763" y="179255"/>
                  <a:pt x="74223" y="180337"/>
                </a:cubicBezTo>
                <a:lnTo>
                  <a:pt x="58697" y="180337"/>
                </a:lnTo>
                <a:cubicBezTo>
                  <a:pt x="51285" y="172276"/>
                  <a:pt x="45037" y="162322"/>
                  <a:pt x="40439" y="151016"/>
                </a:cubicBezTo>
                <a:close/>
                <a:moveTo>
                  <a:pt x="100975" y="151016"/>
                </a:moveTo>
                <a:lnTo>
                  <a:pt x="100975" y="180337"/>
                </a:lnTo>
                <a:lnTo>
                  <a:pt x="81661" y="180337"/>
                </a:lnTo>
                <a:cubicBezTo>
                  <a:pt x="80796" y="178498"/>
                  <a:pt x="79957" y="176550"/>
                  <a:pt x="79146" y="174521"/>
                </a:cubicBezTo>
                <a:cubicBezTo>
                  <a:pt x="76333" y="167489"/>
                  <a:pt x="74034" y="159563"/>
                  <a:pt x="72221" y="151016"/>
                </a:cubicBezTo>
                <a:close/>
                <a:moveTo>
                  <a:pt x="136517" y="151016"/>
                </a:moveTo>
                <a:cubicBezTo>
                  <a:pt x="134705" y="159563"/>
                  <a:pt x="132379" y="167489"/>
                  <a:pt x="129593" y="174521"/>
                </a:cubicBezTo>
                <a:cubicBezTo>
                  <a:pt x="128781" y="176550"/>
                  <a:pt x="127943" y="178498"/>
                  <a:pt x="127077" y="180337"/>
                </a:cubicBezTo>
                <a:lnTo>
                  <a:pt x="107737" y="180337"/>
                </a:lnTo>
                <a:lnTo>
                  <a:pt x="107737" y="151016"/>
                </a:lnTo>
                <a:close/>
                <a:moveTo>
                  <a:pt x="168300" y="151016"/>
                </a:moveTo>
                <a:cubicBezTo>
                  <a:pt x="163675" y="162322"/>
                  <a:pt x="157453" y="172276"/>
                  <a:pt x="150015" y="180337"/>
                </a:cubicBezTo>
                <a:lnTo>
                  <a:pt x="134489" y="180337"/>
                </a:lnTo>
                <a:cubicBezTo>
                  <a:pt x="134975" y="179255"/>
                  <a:pt x="135435" y="178146"/>
                  <a:pt x="135868" y="177010"/>
                </a:cubicBezTo>
                <a:cubicBezTo>
                  <a:pt x="138952" y="169274"/>
                  <a:pt x="141494" y="160483"/>
                  <a:pt x="143415" y="151016"/>
                </a:cubicBezTo>
                <a:close/>
                <a:moveTo>
                  <a:pt x="190129" y="151016"/>
                </a:moveTo>
                <a:cubicBezTo>
                  <a:pt x="185720" y="159130"/>
                  <a:pt x="180093" y="166650"/>
                  <a:pt x="173385" y="173385"/>
                </a:cubicBezTo>
                <a:cubicBezTo>
                  <a:pt x="170924" y="175847"/>
                  <a:pt x="168327" y="178173"/>
                  <a:pt x="165649" y="180337"/>
                </a:cubicBezTo>
                <a:lnTo>
                  <a:pt x="158968" y="180337"/>
                </a:lnTo>
                <a:cubicBezTo>
                  <a:pt x="159617" y="179498"/>
                  <a:pt x="160293" y="178660"/>
                  <a:pt x="160943" y="177794"/>
                </a:cubicBezTo>
                <a:cubicBezTo>
                  <a:pt x="166948" y="169842"/>
                  <a:pt x="171870" y="160807"/>
                  <a:pt x="175603" y="151016"/>
                </a:cubicBezTo>
                <a:close/>
                <a:moveTo>
                  <a:pt x="55802" y="187099"/>
                </a:moveTo>
                <a:cubicBezTo>
                  <a:pt x="57398" y="188722"/>
                  <a:pt x="59075" y="190291"/>
                  <a:pt x="60752" y="191752"/>
                </a:cubicBezTo>
                <a:cubicBezTo>
                  <a:pt x="57939" y="190318"/>
                  <a:pt x="55180" y="188776"/>
                  <a:pt x="52502" y="187099"/>
                </a:cubicBezTo>
                <a:close/>
                <a:moveTo>
                  <a:pt x="156209" y="187099"/>
                </a:moveTo>
                <a:cubicBezTo>
                  <a:pt x="153531" y="188776"/>
                  <a:pt x="150799" y="190318"/>
                  <a:pt x="147959" y="191752"/>
                </a:cubicBezTo>
                <a:cubicBezTo>
                  <a:pt x="149663" y="190291"/>
                  <a:pt x="151313" y="188722"/>
                  <a:pt x="152936" y="187099"/>
                </a:cubicBezTo>
                <a:close/>
                <a:moveTo>
                  <a:pt x="77496" y="187099"/>
                </a:moveTo>
                <a:cubicBezTo>
                  <a:pt x="79903" y="191562"/>
                  <a:pt x="82473" y="195403"/>
                  <a:pt x="85205" y="198541"/>
                </a:cubicBezTo>
                <a:cubicBezTo>
                  <a:pt x="78280" y="195998"/>
                  <a:pt x="71734" y="192103"/>
                  <a:pt x="65784" y="187099"/>
                </a:cubicBezTo>
                <a:close/>
                <a:moveTo>
                  <a:pt x="142955" y="187099"/>
                </a:moveTo>
                <a:cubicBezTo>
                  <a:pt x="137004" y="192103"/>
                  <a:pt x="130458" y="195998"/>
                  <a:pt x="123507" y="198541"/>
                </a:cubicBezTo>
                <a:cubicBezTo>
                  <a:pt x="126239" y="195403"/>
                  <a:pt x="128835" y="191562"/>
                  <a:pt x="131243" y="187099"/>
                </a:cubicBezTo>
                <a:close/>
                <a:moveTo>
                  <a:pt x="100975" y="187099"/>
                </a:moveTo>
                <a:lnTo>
                  <a:pt x="100975" y="201516"/>
                </a:lnTo>
                <a:cubicBezTo>
                  <a:pt x="95511" y="200029"/>
                  <a:pt x="90101" y="195052"/>
                  <a:pt x="85259" y="187099"/>
                </a:cubicBezTo>
                <a:close/>
                <a:moveTo>
                  <a:pt x="123452" y="187099"/>
                </a:moveTo>
                <a:cubicBezTo>
                  <a:pt x="118638" y="195052"/>
                  <a:pt x="113228" y="200029"/>
                  <a:pt x="107737" y="201516"/>
                </a:cubicBezTo>
                <a:lnTo>
                  <a:pt x="107737" y="187099"/>
                </a:lnTo>
                <a:close/>
                <a:moveTo>
                  <a:pt x="104356" y="0"/>
                </a:moveTo>
                <a:cubicBezTo>
                  <a:pt x="76495" y="0"/>
                  <a:pt x="50284" y="10847"/>
                  <a:pt x="30566" y="30566"/>
                </a:cubicBezTo>
                <a:cubicBezTo>
                  <a:pt x="10847" y="50284"/>
                  <a:pt x="0" y="76495"/>
                  <a:pt x="0" y="104356"/>
                </a:cubicBezTo>
                <a:cubicBezTo>
                  <a:pt x="0" y="132243"/>
                  <a:pt x="10847" y="158454"/>
                  <a:pt x="30566" y="178173"/>
                </a:cubicBezTo>
                <a:cubicBezTo>
                  <a:pt x="50284" y="197865"/>
                  <a:pt x="76495" y="208739"/>
                  <a:pt x="104356" y="208739"/>
                </a:cubicBezTo>
                <a:cubicBezTo>
                  <a:pt x="132243" y="208739"/>
                  <a:pt x="158454" y="197865"/>
                  <a:pt x="178173" y="178173"/>
                </a:cubicBezTo>
                <a:cubicBezTo>
                  <a:pt x="197865" y="158454"/>
                  <a:pt x="208739" y="132243"/>
                  <a:pt x="208739" y="104356"/>
                </a:cubicBezTo>
                <a:cubicBezTo>
                  <a:pt x="208739" y="76495"/>
                  <a:pt x="197865" y="50284"/>
                  <a:pt x="178173" y="30566"/>
                </a:cubicBezTo>
                <a:cubicBezTo>
                  <a:pt x="158454" y="10847"/>
                  <a:pt x="132243" y="0"/>
                  <a:pt x="10435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8"/>
          <p:cNvSpPr/>
          <p:nvPr/>
        </p:nvSpPr>
        <p:spPr>
          <a:xfrm>
            <a:off x="7974600" y="3813138"/>
            <a:ext cx="332100" cy="340800"/>
          </a:xfrm>
          <a:prstGeom prst="roundRect">
            <a:avLst>
              <a:gd fmla="val 14972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8"/>
          <p:cNvSpPr/>
          <p:nvPr/>
        </p:nvSpPr>
        <p:spPr>
          <a:xfrm>
            <a:off x="8005675" y="3915674"/>
            <a:ext cx="269948" cy="135726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dk2"/>
                </a:solidFill>
                <a:latin typeface="Fahkwang"/>
              </a:rPr>
              <a:t>SL</a:t>
            </a:r>
          </a:p>
        </p:txBody>
      </p:sp>
      <p:grpSp>
        <p:nvGrpSpPr>
          <p:cNvPr id="189" name="Google Shape;189;p8"/>
          <p:cNvGrpSpPr/>
          <p:nvPr/>
        </p:nvGrpSpPr>
        <p:grpSpPr>
          <a:xfrm rot="5400000">
            <a:off x="7459425" y="2602788"/>
            <a:ext cx="1362175" cy="332100"/>
            <a:chOff x="305925" y="4572450"/>
            <a:chExt cx="1362175" cy="332100"/>
          </a:xfrm>
        </p:grpSpPr>
        <p:sp>
          <p:nvSpPr>
            <p:cNvPr id="190" name="Google Shape;190;p8"/>
            <p:cNvSpPr/>
            <p:nvPr/>
          </p:nvSpPr>
          <p:spPr>
            <a:xfrm>
              <a:off x="305925" y="4572450"/>
              <a:ext cx="32600" cy="332100"/>
            </a:xfrm>
            <a:custGeom>
              <a:rect b="b" l="l" r="r" t="t"/>
              <a:pathLst>
                <a:path extrusionOk="0" h="13284" w="1304">
                  <a:moveTo>
                    <a:pt x="0" y="0"/>
                  </a:moveTo>
                  <a:lnTo>
                    <a:pt x="0" y="13283"/>
                  </a:lnTo>
                  <a:lnTo>
                    <a:pt x="1304" y="13283"/>
                  </a:lnTo>
                  <a:lnTo>
                    <a:pt x="130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8"/>
            <p:cNvSpPr/>
            <p:nvPr/>
          </p:nvSpPr>
          <p:spPr>
            <a:xfrm>
              <a:off x="377975" y="4572450"/>
              <a:ext cx="36375" cy="332100"/>
            </a:xfrm>
            <a:custGeom>
              <a:rect b="b" l="l" r="r" t="t"/>
              <a:pathLst>
                <a:path extrusionOk="0" h="13284" w="1455">
                  <a:moveTo>
                    <a:pt x="1" y="0"/>
                  </a:moveTo>
                  <a:lnTo>
                    <a:pt x="1" y="13283"/>
                  </a:lnTo>
                  <a:lnTo>
                    <a:pt x="1454" y="13283"/>
                  </a:lnTo>
                  <a:lnTo>
                    <a:pt x="145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8"/>
            <p:cNvSpPr/>
            <p:nvPr/>
          </p:nvSpPr>
          <p:spPr>
            <a:xfrm>
              <a:off x="419950" y="4572450"/>
              <a:ext cx="72725" cy="332100"/>
            </a:xfrm>
            <a:custGeom>
              <a:rect b="b" l="l" r="r" t="t"/>
              <a:pathLst>
                <a:path extrusionOk="0" h="13284" w="2909">
                  <a:moveTo>
                    <a:pt x="1" y="0"/>
                  </a:moveTo>
                  <a:lnTo>
                    <a:pt x="1" y="13283"/>
                  </a:lnTo>
                  <a:lnTo>
                    <a:pt x="2908" y="13283"/>
                  </a:lnTo>
                  <a:lnTo>
                    <a:pt x="29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8"/>
            <p:cNvSpPr/>
            <p:nvPr/>
          </p:nvSpPr>
          <p:spPr>
            <a:xfrm>
              <a:off x="507050" y="4572450"/>
              <a:ext cx="18825" cy="332100"/>
            </a:xfrm>
            <a:custGeom>
              <a:rect b="b" l="l" r="r" t="t"/>
              <a:pathLst>
                <a:path extrusionOk="0" h="13284" w="753">
                  <a:moveTo>
                    <a:pt x="1" y="0"/>
                  </a:moveTo>
                  <a:lnTo>
                    <a:pt x="1" y="13283"/>
                  </a:lnTo>
                  <a:lnTo>
                    <a:pt x="752" y="13283"/>
                  </a:lnTo>
                  <a:lnTo>
                    <a:pt x="75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8"/>
            <p:cNvSpPr/>
            <p:nvPr/>
          </p:nvSpPr>
          <p:spPr>
            <a:xfrm>
              <a:off x="558425" y="4572450"/>
              <a:ext cx="61425" cy="332100"/>
            </a:xfrm>
            <a:custGeom>
              <a:rect b="b" l="l" r="r" t="t"/>
              <a:pathLst>
                <a:path extrusionOk="0" h="13284" w="2457">
                  <a:moveTo>
                    <a:pt x="1" y="0"/>
                  </a:moveTo>
                  <a:lnTo>
                    <a:pt x="1" y="13283"/>
                  </a:lnTo>
                  <a:lnTo>
                    <a:pt x="2457" y="13283"/>
                  </a:lnTo>
                  <a:lnTo>
                    <a:pt x="245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8"/>
            <p:cNvSpPr/>
            <p:nvPr/>
          </p:nvSpPr>
          <p:spPr>
            <a:xfrm>
              <a:off x="643650" y="4572450"/>
              <a:ext cx="23200" cy="332100"/>
            </a:xfrm>
            <a:custGeom>
              <a:rect b="b" l="l" r="r" t="t"/>
              <a:pathLst>
                <a:path extrusionOk="0" h="13284" w="928">
                  <a:moveTo>
                    <a:pt x="0" y="0"/>
                  </a:moveTo>
                  <a:lnTo>
                    <a:pt x="0" y="13283"/>
                  </a:lnTo>
                  <a:lnTo>
                    <a:pt x="928" y="13283"/>
                  </a:lnTo>
                  <a:lnTo>
                    <a:pt x="9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8"/>
            <p:cNvSpPr/>
            <p:nvPr/>
          </p:nvSpPr>
          <p:spPr>
            <a:xfrm>
              <a:off x="725100" y="4572450"/>
              <a:ext cx="18200" cy="332100"/>
            </a:xfrm>
            <a:custGeom>
              <a:rect b="b" l="l" r="r" t="t"/>
              <a:pathLst>
                <a:path extrusionOk="0" h="13284" w="728">
                  <a:moveTo>
                    <a:pt x="0" y="0"/>
                  </a:moveTo>
                  <a:lnTo>
                    <a:pt x="0" y="13283"/>
                  </a:lnTo>
                  <a:lnTo>
                    <a:pt x="727" y="13283"/>
                  </a:lnTo>
                  <a:lnTo>
                    <a:pt x="72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8"/>
            <p:cNvSpPr/>
            <p:nvPr/>
          </p:nvSpPr>
          <p:spPr>
            <a:xfrm>
              <a:off x="757675" y="4572450"/>
              <a:ext cx="72700" cy="332100"/>
            </a:xfrm>
            <a:custGeom>
              <a:rect b="b" l="l" r="r" t="t"/>
              <a:pathLst>
                <a:path extrusionOk="0" h="13284" w="2908">
                  <a:moveTo>
                    <a:pt x="1" y="0"/>
                  </a:moveTo>
                  <a:lnTo>
                    <a:pt x="1" y="13283"/>
                  </a:lnTo>
                  <a:lnTo>
                    <a:pt x="2908" y="13283"/>
                  </a:lnTo>
                  <a:lnTo>
                    <a:pt x="29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8"/>
            <p:cNvSpPr/>
            <p:nvPr/>
          </p:nvSpPr>
          <p:spPr>
            <a:xfrm>
              <a:off x="872975" y="4572450"/>
              <a:ext cx="36350" cy="332100"/>
            </a:xfrm>
            <a:custGeom>
              <a:rect b="b" l="l" r="r" t="t"/>
              <a:pathLst>
                <a:path extrusionOk="0" h="13284" w="1454">
                  <a:moveTo>
                    <a:pt x="0" y="0"/>
                  </a:moveTo>
                  <a:lnTo>
                    <a:pt x="0" y="13283"/>
                  </a:lnTo>
                  <a:lnTo>
                    <a:pt x="1454" y="13283"/>
                  </a:lnTo>
                  <a:lnTo>
                    <a:pt x="145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8"/>
            <p:cNvSpPr/>
            <p:nvPr/>
          </p:nvSpPr>
          <p:spPr>
            <a:xfrm>
              <a:off x="931250" y="4572450"/>
              <a:ext cx="77700" cy="332100"/>
            </a:xfrm>
            <a:custGeom>
              <a:rect b="b" l="l" r="r" t="t"/>
              <a:pathLst>
                <a:path extrusionOk="0" h="13284" w="3108">
                  <a:moveTo>
                    <a:pt x="0" y="0"/>
                  </a:moveTo>
                  <a:lnTo>
                    <a:pt x="0" y="13283"/>
                  </a:lnTo>
                  <a:lnTo>
                    <a:pt x="3108" y="13283"/>
                  </a:lnTo>
                  <a:lnTo>
                    <a:pt x="31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8"/>
            <p:cNvSpPr/>
            <p:nvPr/>
          </p:nvSpPr>
          <p:spPr>
            <a:xfrm>
              <a:off x="1030225" y="4572450"/>
              <a:ext cx="37000" cy="332100"/>
            </a:xfrm>
            <a:custGeom>
              <a:rect b="b" l="l" r="r" t="t"/>
              <a:pathLst>
                <a:path extrusionOk="0" h="13284" w="1480">
                  <a:moveTo>
                    <a:pt x="1" y="0"/>
                  </a:moveTo>
                  <a:lnTo>
                    <a:pt x="1" y="13283"/>
                  </a:lnTo>
                  <a:lnTo>
                    <a:pt x="1480" y="13283"/>
                  </a:lnTo>
                  <a:lnTo>
                    <a:pt x="148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8"/>
            <p:cNvSpPr/>
            <p:nvPr/>
          </p:nvSpPr>
          <p:spPr>
            <a:xfrm>
              <a:off x="1079100" y="4572450"/>
              <a:ext cx="32000" cy="332100"/>
            </a:xfrm>
            <a:custGeom>
              <a:rect b="b" l="l" r="r" t="t"/>
              <a:pathLst>
                <a:path extrusionOk="0" h="13284" w="1280">
                  <a:moveTo>
                    <a:pt x="1" y="0"/>
                  </a:moveTo>
                  <a:lnTo>
                    <a:pt x="1" y="13283"/>
                  </a:lnTo>
                  <a:lnTo>
                    <a:pt x="1279" y="13283"/>
                  </a:lnTo>
                  <a:lnTo>
                    <a:pt x="12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8"/>
            <p:cNvSpPr/>
            <p:nvPr/>
          </p:nvSpPr>
          <p:spPr>
            <a:xfrm>
              <a:off x="1133625" y="4572450"/>
              <a:ext cx="36975" cy="332100"/>
            </a:xfrm>
            <a:custGeom>
              <a:rect b="b" l="l" r="r" t="t"/>
              <a:pathLst>
                <a:path extrusionOk="0" h="13284" w="1479">
                  <a:moveTo>
                    <a:pt x="0" y="0"/>
                  </a:moveTo>
                  <a:lnTo>
                    <a:pt x="0" y="13283"/>
                  </a:lnTo>
                  <a:lnTo>
                    <a:pt x="1479" y="13283"/>
                  </a:lnTo>
                  <a:lnTo>
                    <a:pt x="14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8"/>
            <p:cNvSpPr/>
            <p:nvPr/>
          </p:nvSpPr>
          <p:spPr>
            <a:xfrm>
              <a:off x="1192525" y="4572450"/>
              <a:ext cx="73325" cy="332100"/>
            </a:xfrm>
            <a:custGeom>
              <a:rect b="b" l="l" r="r" t="t"/>
              <a:pathLst>
                <a:path extrusionOk="0" h="13284" w="2933">
                  <a:moveTo>
                    <a:pt x="0" y="0"/>
                  </a:moveTo>
                  <a:lnTo>
                    <a:pt x="0" y="13283"/>
                  </a:lnTo>
                  <a:lnTo>
                    <a:pt x="2933" y="13283"/>
                  </a:lnTo>
                  <a:lnTo>
                    <a:pt x="293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8"/>
            <p:cNvSpPr/>
            <p:nvPr/>
          </p:nvSpPr>
          <p:spPr>
            <a:xfrm>
              <a:off x="1280225" y="4572450"/>
              <a:ext cx="18200" cy="332100"/>
            </a:xfrm>
            <a:custGeom>
              <a:rect b="b" l="l" r="r" t="t"/>
              <a:pathLst>
                <a:path extrusionOk="0" h="13284" w="728">
                  <a:moveTo>
                    <a:pt x="1" y="0"/>
                  </a:moveTo>
                  <a:lnTo>
                    <a:pt x="1" y="13283"/>
                  </a:lnTo>
                  <a:lnTo>
                    <a:pt x="728" y="13283"/>
                  </a:lnTo>
                  <a:lnTo>
                    <a:pt x="7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8"/>
            <p:cNvSpPr/>
            <p:nvPr/>
          </p:nvSpPr>
          <p:spPr>
            <a:xfrm>
              <a:off x="1331625" y="4572450"/>
              <a:ext cx="61425" cy="332100"/>
            </a:xfrm>
            <a:custGeom>
              <a:rect b="b" l="l" r="r" t="t"/>
              <a:pathLst>
                <a:path extrusionOk="0" h="13284" w="2457">
                  <a:moveTo>
                    <a:pt x="0" y="0"/>
                  </a:moveTo>
                  <a:lnTo>
                    <a:pt x="0" y="13283"/>
                  </a:lnTo>
                  <a:lnTo>
                    <a:pt x="2456" y="13283"/>
                  </a:lnTo>
                  <a:lnTo>
                    <a:pt x="245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8"/>
            <p:cNvSpPr/>
            <p:nvPr/>
          </p:nvSpPr>
          <p:spPr>
            <a:xfrm>
              <a:off x="1422475" y="4572450"/>
              <a:ext cx="41375" cy="332100"/>
            </a:xfrm>
            <a:custGeom>
              <a:rect b="b" l="l" r="r" t="t"/>
              <a:pathLst>
                <a:path extrusionOk="0" h="13284" w="1655">
                  <a:moveTo>
                    <a:pt x="0" y="0"/>
                  </a:moveTo>
                  <a:lnTo>
                    <a:pt x="0" y="13283"/>
                  </a:lnTo>
                  <a:lnTo>
                    <a:pt x="1654" y="13283"/>
                  </a:lnTo>
                  <a:lnTo>
                    <a:pt x="165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8"/>
            <p:cNvSpPr/>
            <p:nvPr/>
          </p:nvSpPr>
          <p:spPr>
            <a:xfrm>
              <a:off x="1497650" y="4572450"/>
              <a:ext cx="18200" cy="332100"/>
            </a:xfrm>
            <a:custGeom>
              <a:rect b="b" l="l" r="r" t="t"/>
              <a:pathLst>
                <a:path extrusionOk="0" h="13284" w="728">
                  <a:moveTo>
                    <a:pt x="1" y="0"/>
                  </a:moveTo>
                  <a:lnTo>
                    <a:pt x="1" y="13283"/>
                  </a:lnTo>
                  <a:lnTo>
                    <a:pt x="728" y="13283"/>
                  </a:lnTo>
                  <a:lnTo>
                    <a:pt x="7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8"/>
            <p:cNvSpPr/>
            <p:nvPr/>
          </p:nvSpPr>
          <p:spPr>
            <a:xfrm>
              <a:off x="1511450" y="4572450"/>
              <a:ext cx="92125" cy="332100"/>
            </a:xfrm>
            <a:custGeom>
              <a:rect b="b" l="l" r="r" t="t"/>
              <a:pathLst>
                <a:path extrusionOk="0" h="13284" w="3685">
                  <a:moveTo>
                    <a:pt x="0" y="0"/>
                  </a:moveTo>
                  <a:lnTo>
                    <a:pt x="0" y="13283"/>
                  </a:lnTo>
                  <a:lnTo>
                    <a:pt x="3684" y="13283"/>
                  </a:lnTo>
                  <a:lnTo>
                    <a:pt x="368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8"/>
            <p:cNvSpPr/>
            <p:nvPr/>
          </p:nvSpPr>
          <p:spPr>
            <a:xfrm>
              <a:off x="1660575" y="4572450"/>
              <a:ext cx="7525" cy="332100"/>
            </a:xfrm>
            <a:custGeom>
              <a:rect b="b" l="l" r="r" t="t"/>
              <a:pathLst>
                <a:path extrusionOk="0" h="13284" w="301">
                  <a:moveTo>
                    <a:pt x="0" y="0"/>
                  </a:moveTo>
                  <a:lnTo>
                    <a:pt x="0" y="13283"/>
                  </a:lnTo>
                  <a:lnTo>
                    <a:pt x="301" y="13283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8"/>
            <p:cNvSpPr/>
            <p:nvPr/>
          </p:nvSpPr>
          <p:spPr>
            <a:xfrm>
              <a:off x="1620475" y="4572450"/>
              <a:ext cx="16925" cy="332100"/>
            </a:xfrm>
            <a:custGeom>
              <a:rect b="b" l="l" r="r" t="t"/>
              <a:pathLst>
                <a:path extrusionOk="0" h="13284" w="677">
                  <a:moveTo>
                    <a:pt x="0" y="0"/>
                  </a:moveTo>
                  <a:lnTo>
                    <a:pt x="0" y="13283"/>
                  </a:lnTo>
                  <a:lnTo>
                    <a:pt x="677" y="13283"/>
                  </a:lnTo>
                  <a:lnTo>
                    <a:pt x="6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1" name="Google Shape;211;p8"/>
          <p:cNvSpPr/>
          <p:nvPr/>
        </p:nvSpPr>
        <p:spPr>
          <a:xfrm flipH="1">
            <a:off x="509425" y="2430850"/>
            <a:ext cx="610500" cy="299400"/>
          </a:xfrm>
          <a:prstGeom prst="rightArrow">
            <a:avLst>
              <a:gd fmla="val 50000" name="adj1"/>
              <a:gd fmla="val 137984" name="adj2"/>
            </a:avLst>
          </a:prstGeom>
          <a:solidFill>
            <a:schemeClr val="dk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8"/>
          <p:cNvSpPr/>
          <p:nvPr/>
        </p:nvSpPr>
        <p:spPr>
          <a:xfrm flipH="1">
            <a:off x="8054547" y="453300"/>
            <a:ext cx="172200" cy="17220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8"/>
          <p:cNvSpPr/>
          <p:nvPr/>
        </p:nvSpPr>
        <p:spPr>
          <a:xfrm flipH="1">
            <a:off x="8054547" y="4518000"/>
            <a:ext cx="172200" cy="17220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8"/>
          <p:cNvSpPr txBox="1"/>
          <p:nvPr>
            <p:ph type="title"/>
          </p:nvPr>
        </p:nvSpPr>
        <p:spPr>
          <a:xfrm>
            <a:off x="1741150" y="1307100"/>
            <a:ext cx="53799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3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9"/>
          <p:cNvSpPr/>
          <p:nvPr/>
        </p:nvSpPr>
        <p:spPr>
          <a:xfrm flipH="1">
            <a:off x="305925" y="238950"/>
            <a:ext cx="8532000" cy="4665600"/>
          </a:xfrm>
          <a:prstGeom prst="snip1Rect">
            <a:avLst>
              <a:gd fmla="val 7782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9"/>
          <p:cNvSpPr/>
          <p:nvPr/>
        </p:nvSpPr>
        <p:spPr>
          <a:xfrm>
            <a:off x="3136500" y="773250"/>
            <a:ext cx="5294400" cy="3597000"/>
          </a:xfrm>
          <a:prstGeom prst="roundRect">
            <a:avLst>
              <a:gd fmla="val 3089" name="adj"/>
            </a:avLst>
          </a:prstGeom>
          <a:solidFill>
            <a:schemeClr val="dk2"/>
          </a:solidFill>
          <a:ln>
            <a:noFill/>
          </a:ln>
          <a:effectLst>
            <a:outerShdw blurRad="57150" rotWithShape="0" algn="bl" dir="36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9"/>
          <p:cNvSpPr/>
          <p:nvPr/>
        </p:nvSpPr>
        <p:spPr>
          <a:xfrm>
            <a:off x="713100" y="773250"/>
            <a:ext cx="2311500" cy="3597000"/>
          </a:xfrm>
          <a:prstGeom prst="roundRect">
            <a:avLst>
              <a:gd fmla="val 3089" name="adj"/>
            </a:avLst>
          </a:prstGeom>
          <a:solidFill>
            <a:schemeClr val="dk2"/>
          </a:solidFill>
          <a:ln>
            <a:noFill/>
          </a:ln>
          <a:effectLst>
            <a:outerShdw blurRad="57150" rotWithShape="0" algn="bl" dir="36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9"/>
          <p:cNvSpPr/>
          <p:nvPr/>
        </p:nvSpPr>
        <p:spPr>
          <a:xfrm>
            <a:off x="5478550" y="4495650"/>
            <a:ext cx="610500" cy="299400"/>
          </a:xfrm>
          <a:prstGeom prst="rightArrow">
            <a:avLst>
              <a:gd fmla="val 50000" name="adj1"/>
              <a:gd fmla="val 137984" name="adj2"/>
            </a:avLst>
          </a:prstGeom>
          <a:solidFill>
            <a:schemeClr val="dk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9"/>
          <p:cNvSpPr/>
          <p:nvPr/>
        </p:nvSpPr>
        <p:spPr>
          <a:xfrm flipH="1">
            <a:off x="751347" y="464575"/>
            <a:ext cx="172200" cy="17220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9"/>
          <p:cNvSpPr txBox="1"/>
          <p:nvPr>
            <p:ph type="title"/>
          </p:nvPr>
        </p:nvSpPr>
        <p:spPr>
          <a:xfrm>
            <a:off x="3544911" y="1479150"/>
            <a:ext cx="44778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5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22" name="Google Shape;222;p9"/>
          <p:cNvSpPr txBox="1"/>
          <p:nvPr>
            <p:ph idx="1" type="subTitle"/>
          </p:nvPr>
        </p:nvSpPr>
        <p:spPr>
          <a:xfrm>
            <a:off x="3544911" y="2320950"/>
            <a:ext cx="4477800" cy="134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dk2"/>
        </a:solidFill>
      </p:bgPr>
    </p:bg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0"/>
          <p:cNvSpPr txBox="1"/>
          <p:nvPr>
            <p:ph type="title"/>
          </p:nvPr>
        </p:nvSpPr>
        <p:spPr>
          <a:xfrm>
            <a:off x="2219400" y="3533100"/>
            <a:ext cx="4705200" cy="93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23" Type="http://schemas.openxmlformats.org/officeDocument/2006/relationships/theme" Target="../theme/theme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ichroma"/>
              <a:buNone/>
              <a:defRPr b="1" sz="3000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ichroma"/>
              <a:buNone/>
              <a:defRPr b="1" sz="3500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ichroma"/>
              <a:buNone/>
              <a:defRPr b="1" sz="3500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ichroma"/>
              <a:buNone/>
              <a:defRPr b="1" sz="3500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ichroma"/>
              <a:buNone/>
              <a:defRPr b="1" sz="3500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ichroma"/>
              <a:buNone/>
              <a:defRPr b="1" sz="3500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ichroma"/>
              <a:buNone/>
              <a:defRPr b="1" sz="3500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ichroma"/>
              <a:buNone/>
              <a:defRPr b="1" sz="3500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ichroma"/>
              <a:buNone/>
              <a:defRPr b="1" sz="3500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100" y="1152475"/>
            <a:ext cx="77178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iro"/>
              <a:buChar char="●"/>
              <a:defRPr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iro"/>
              <a:buChar char="○"/>
              <a:defRPr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iro"/>
              <a:buChar char="■"/>
              <a:defRPr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iro"/>
              <a:buChar char="●"/>
              <a:defRPr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iro"/>
              <a:buChar char="○"/>
              <a:defRPr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iro"/>
              <a:buChar char="■"/>
              <a:defRPr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iro"/>
              <a:buChar char="●"/>
              <a:defRPr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iro"/>
              <a:buChar char="○"/>
              <a:defRPr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iro"/>
              <a:buChar char="■"/>
              <a:defRPr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340">
          <p15:clr>
            <a:srgbClr val="EA4335"/>
          </p15:clr>
        </p15:guide>
        <p15:guide id="2" pos="449">
          <p15:clr>
            <a:srgbClr val="EA4335"/>
          </p15:clr>
        </p15:guide>
        <p15:guide id="3" orient="horz" pos="2900">
          <p15:clr>
            <a:srgbClr val="EA4335"/>
          </p15:clr>
        </p15:guide>
        <p15:guide id="4" pos="5311">
          <p15:clr>
            <a:srgbClr val="EA4335"/>
          </p15:clr>
        </p15:guide>
        <p15:guide id="5" pos="2880">
          <p15:clr>
            <a:srgbClr val="EA4335"/>
          </p15:clr>
        </p15:guide>
        <p15:guide id="6" orient="horz" pos="1620">
          <p15:clr>
            <a:srgbClr val="EA4335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Relationship Id="rId4" Type="http://schemas.openxmlformats.org/officeDocument/2006/relationships/image" Target="../media/image4.png"/><Relationship Id="rId5" Type="http://schemas.openxmlformats.org/officeDocument/2006/relationships/image" Target="../media/image1.png"/><Relationship Id="rId6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gif"/><Relationship Id="rId4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Relationship Id="rId4" Type="http://schemas.openxmlformats.org/officeDocument/2006/relationships/image" Target="../media/image8.png"/><Relationship Id="rId5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Relationship Id="rId4" Type="http://schemas.openxmlformats.org/officeDocument/2006/relationships/image" Target="../media/image15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Relationship Id="rId4" Type="http://schemas.openxmlformats.org/officeDocument/2006/relationships/image" Target="../media/image11.png"/><Relationship Id="rId5" Type="http://schemas.openxmlformats.org/officeDocument/2006/relationships/image" Target="../media/image5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24"/>
          <p:cNvSpPr txBox="1"/>
          <p:nvPr>
            <p:ph type="ctrTitle"/>
          </p:nvPr>
        </p:nvSpPr>
        <p:spPr>
          <a:xfrm>
            <a:off x="1611088" y="1071725"/>
            <a:ext cx="5640000" cy="255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lt1"/>
                </a:solidFill>
              </a:rPr>
              <a:t>Automatic Fire:</a:t>
            </a:r>
            <a:r>
              <a:rPr lang="en" sz="3600">
                <a:solidFill>
                  <a:schemeClr val="dk1"/>
                </a:solidFill>
              </a:rPr>
              <a:t> The Creation of the Doom Slayer’s Shoulder Cannon</a:t>
            </a:r>
            <a:endParaRPr sz="3600">
              <a:solidFill>
                <a:schemeClr val="dk1"/>
              </a:solidFill>
            </a:endParaRPr>
          </a:p>
        </p:txBody>
      </p:sp>
      <p:sp>
        <p:nvSpPr>
          <p:cNvPr id="621" name="Google Shape;621;p24"/>
          <p:cNvSpPr txBox="1"/>
          <p:nvPr>
            <p:ph idx="1" type="subTitle"/>
          </p:nvPr>
        </p:nvSpPr>
        <p:spPr>
          <a:xfrm>
            <a:off x="2166688" y="3625025"/>
            <a:ext cx="4528800" cy="47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By: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Alyssa Jackson</a:t>
            </a:r>
            <a:endParaRPr/>
          </a:p>
        </p:txBody>
      </p:sp>
      <p:pic>
        <p:nvPicPr>
          <p:cNvPr id="622" name="Google Shape;622;p24" title="Adobe Express - file.png"/>
          <p:cNvPicPr preferRelativeResize="0"/>
          <p:nvPr/>
        </p:nvPicPr>
        <p:blipFill rotWithShape="1">
          <a:blip r:embed="rId3">
            <a:alphaModFix/>
          </a:blip>
          <a:srcRect b="0" l="22346" r="22352" t="0"/>
          <a:stretch/>
        </p:blipFill>
        <p:spPr>
          <a:xfrm>
            <a:off x="4064650" y="178850"/>
            <a:ext cx="732900" cy="66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3" name="Google Shape;623;p24" title="il_340x270.7406997899_lzq2-removebg-preview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97925" y="4376050"/>
            <a:ext cx="666325" cy="52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33"/>
          <p:cNvSpPr txBox="1"/>
          <p:nvPr>
            <p:ph type="title"/>
          </p:nvPr>
        </p:nvSpPr>
        <p:spPr>
          <a:xfrm>
            <a:off x="1711975" y="1456775"/>
            <a:ext cx="6085200" cy="217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700"/>
              <a:t>Results/Live Demonstration</a:t>
            </a:r>
            <a:endParaRPr sz="47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p3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Progress Past the Project</a:t>
            </a:r>
            <a:endParaRPr/>
          </a:p>
        </p:txBody>
      </p:sp>
      <p:sp>
        <p:nvSpPr>
          <p:cNvPr id="715" name="Google Shape;715;p34"/>
          <p:cNvSpPr txBox="1"/>
          <p:nvPr>
            <p:ph idx="1" type="body"/>
          </p:nvPr>
        </p:nvSpPr>
        <p:spPr>
          <a:xfrm>
            <a:off x="720000" y="1215750"/>
            <a:ext cx="3919200" cy="338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 lnSpcReduction="10000"/>
          </a:bodyPr>
          <a:lstStyle/>
          <a:p>
            <a:pPr indent="-281940" lvl="0" marL="457200" rtl="0" algn="l">
              <a:spcBef>
                <a:spcPts val="0"/>
              </a:spcBef>
              <a:spcAft>
                <a:spcPts val="0"/>
              </a:spcAft>
              <a:buSzPct val="96000"/>
              <a:buChar char="●"/>
            </a:pPr>
            <a:r>
              <a:rPr lang="en"/>
              <a:t>Restart on the costume</a:t>
            </a:r>
            <a:endParaRPr/>
          </a:p>
          <a:p>
            <a:pPr indent="-281940" lvl="1" marL="914400" rtl="0" algn="l">
              <a:spcBef>
                <a:spcPts val="0"/>
              </a:spcBef>
              <a:spcAft>
                <a:spcPts val="0"/>
              </a:spcAft>
              <a:buSzPct val="85714"/>
              <a:buChar char="○"/>
            </a:pPr>
            <a:r>
              <a:rPr lang="en"/>
              <a:t>3d model the equipment launcher body for the servos</a:t>
            </a:r>
            <a:endParaRPr/>
          </a:p>
          <a:p>
            <a:pPr indent="-281939" lvl="2" marL="1371600" rtl="0" algn="l">
              <a:spcBef>
                <a:spcPts val="0"/>
              </a:spcBef>
              <a:spcAft>
                <a:spcPts val="0"/>
              </a:spcAft>
              <a:buSzPct val="85714"/>
              <a:buChar char="■"/>
            </a:pPr>
            <a:r>
              <a:rPr lang="en"/>
              <a:t>Step 1. Learn 3d modeling</a:t>
            </a:r>
            <a:endParaRPr/>
          </a:p>
          <a:p>
            <a:pPr indent="-281940" lvl="1" marL="914400" rtl="0" algn="l">
              <a:spcBef>
                <a:spcPts val="0"/>
              </a:spcBef>
              <a:spcAft>
                <a:spcPts val="0"/>
              </a:spcAft>
              <a:buSzPct val="85714"/>
              <a:buChar char="○"/>
            </a:pPr>
            <a:r>
              <a:rPr lang="en"/>
              <a:t>Get a raspberry pi (or something similar), look into mini cameras and portable power sources</a:t>
            </a:r>
            <a:endParaRPr/>
          </a:p>
          <a:p>
            <a:pPr indent="-281939" lvl="2" marL="1371600" rtl="0" algn="l">
              <a:spcBef>
                <a:spcPts val="0"/>
              </a:spcBef>
              <a:spcAft>
                <a:spcPts val="0"/>
              </a:spcAft>
              <a:buSzPct val="85714"/>
              <a:buChar char="■"/>
            </a:pPr>
            <a:r>
              <a:rPr lang="en"/>
              <a:t>Maybe make a PCB for it…</a:t>
            </a:r>
            <a:endParaRPr/>
          </a:p>
          <a:p>
            <a:pPr indent="-281940" lvl="1" marL="914400" rtl="0" algn="l">
              <a:spcBef>
                <a:spcPts val="0"/>
              </a:spcBef>
              <a:spcAft>
                <a:spcPts val="0"/>
              </a:spcAft>
              <a:buSzPct val="85714"/>
              <a:buChar char="○"/>
            </a:pPr>
            <a:r>
              <a:rPr lang="en"/>
              <a:t>Implement a button-activated ball launcher</a:t>
            </a:r>
            <a:endParaRPr/>
          </a:p>
          <a:p>
            <a:pPr indent="-281939" lvl="2" marL="1371600" rtl="0" algn="l">
              <a:spcBef>
                <a:spcPts val="0"/>
              </a:spcBef>
              <a:spcAft>
                <a:spcPts val="0"/>
              </a:spcAft>
              <a:buSzPct val="85714"/>
              <a:buChar char="■"/>
            </a:pPr>
            <a:r>
              <a:rPr lang="en"/>
              <a:t>More mechanical than electrical, but could be fun (have fun sound effects, lights, etc.)</a:t>
            </a:r>
            <a:endParaRPr/>
          </a:p>
          <a:p>
            <a:pPr indent="-281940" lvl="0" marL="457200" rtl="0" algn="l">
              <a:spcBef>
                <a:spcPts val="0"/>
              </a:spcBef>
              <a:spcAft>
                <a:spcPts val="0"/>
              </a:spcAft>
              <a:buSzPct val="96000"/>
              <a:buChar char="●"/>
            </a:pPr>
            <a:r>
              <a:rPr lang="en"/>
              <a:t>Play around with the Parameters of the Haar Cascade face detection</a:t>
            </a:r>
            <a:endParaRPr/>
          </a:p>
          <a:p>
            <a:pPr indent="-281940" lvl="0" marL="457200" rtl="0" algn="l">
              <a:spcBef>
                <a:spcPts val="0"/>
              </a:spcBef>
              <a:spcAft>
                <a:spcPts val="0"/>
              </a:spcAft>
              <a:buSzPct val="96000"/>
              <a:buChar char="●"/>
            </a:pPr>
            <a:r>
              <a:rPr lang="en"/>
              <a:t>Look into reintroducing the Intersection of Union (IoU)</a:t>
            </a:r>
            <a:endParaRPr/>
          </a:p>
          <a:p>
            <a:pPr indent="-281940" lvl="1" marL="914400" rtl="0" algn="l">
              <a:spcBef>
                <a:spcPts val="0"/>
              </a:spcBef>
              <a:spcAft>
                <a:spcPts val="0"/>
              </a:spcAft>
              <a:buSzPct val="85714"/>
              <a:buChar char="○"/>
            </a:pPr>
            <a:r>
              <a:rPr lang="en"/>
              <a:t>Area of Intersection/Area of Union</a:t>
            </a:r>
            <a:endParaRPr/>
          </a:p>
          <a:p>
            <a:pPr indent="-281940" lvl="1" marL="914400" rtl="0" algn="l">
              <a:spcBef>
                <a:spcPts val="0"/>
              </a:spcBef>
              <a:spcAft>
                <a:spcPts val="0"/>
              </a:spcAft>
              <a:buSzPct val="85714"/>
              <a:buChar char="○"/>
            </a:pPr>
            <a:r>
              <a:rPr lang="en"/>
              <a:t>Basically combining the frontal and profile haar cascade models for higher tracking accuracy</a:t>
            </a:r>
            <a:endParaRPr/>
          </a:p>
          <a:p>
            <a:pPr indent="-281940" lvl="1" marL="914400" rtl="0" algn="l">
              <a:spcBef>
                <a:spcPts val="0"/>
              </a:spcBef>
              <a:spcAft>
                <a:spcPts val="0"/>
              </a:spcAft>
              <a:buSzPct val="85714"/>
              <a:buChar char="○"/>
            </a:pPr>
            <a:r>
              <a:rPr lang="en"/>
              <a:t>More computationally taxing and more power required</a:t>
            </a:r>
            <a:endParaRPr/>
          </a:p>
          <a:p>
            <a:pPr indent="-281940" lvl="0" marL="457200" rtl="0" algn="l">
              <a:spcBef>
                <a:spcPts val="0"/>
              </a:spcBef>
              <a:spcAft>
                <a:spcPts val="0"/>
              </a:spcAft>
              <a:buSzPct val="96000"/>
              <a:buChar char="●"/>
            </a:pPr>
            <a:r>
              <a:rPr lang="en"/>
              <a:t>Look into Face Recognition</a:t>
            </a:r>
            <a:endParaRPr/>
          </a:p>
          <a:p>
            <a:pPr indent="-281940" lvl="1" marL="914400" rtl="0" algn="l">
              <a:spcBef>
                <a:spcPts val="0"/>
              </a:spcBef>
              <a:spcAft>
                <a:spcPts val="0"/>
              </a:spcAft>
              <a:buSzPct val="85714"/>
              <a:buChar char="○"/>
            </a:pPr>
            <a:r>
              <a:rPr lang="en"/>
              <a:t>Requires a dataset of multiple pictures of one person and a LLM</a:t>
            </a:r>
            <a:endParaRPr/>
          </a:p>
          <a:p>
            <a:pPr indent="-281940" lvl="1" marL="914400" rtl="0" algn="l">
              <a:spcBef>
                <a:spcPts val="0"/>
              </a:spcBef>
              <a:spcAft>
                <a:spcPts val="0"/>
              </a:spcAft>
              <a:buSzPct val="85714"/>
              <a:buChar char="○"/>
            </a:pPr>
            <a:r>
              <a:rPr lang="en"/>
              <a:t>More computationally taxing and more power required</a:t>
            </a:r>
            <a:endParaRPr/>
          </a:p>
        </p:txBody>
      </p:sp>
      <p:pic>
        <p:nvPicPr>
          <p:cNvPr id="716" name="Google Shape;71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44725" y="1142027"/>
            <a:ext cx="1349924" cy="1349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61028" y="1172359"/>
            <a:ext cx="2261864" cy="128926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98050" y="2571747"/>
            <a:ext cx="2938276" cy="1652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35"/>
          <p:cNvSpPr txBox="1"/>
          <p:nvPr>
            <p:ph type="title"/>
          </p:nvPr>
        </p:nvSpPr>
        <p:spPr>
          <a:xfrm>
            <a:off x="2038400" y="1208400"/>
            <a:ext cx="5736300" cy="41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724" name="Google Shape;724;p35"/>
          <p:cNvSpPr txBox="1"/>
          <p:nvPr>
            <p:ph idx="1" type="subTitle"/>
          </p:nvPr>
        </p:nvSpPr>
        <p:spPr>
          <a:xfrm>
            <a:off x="2038275" y="1624500"/>
            <a:ext cx="5736300" cy="23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62500" lnSpcReduction="20000"/>
          </a:bodyPr>
          <a:lstStyle/>
          <a:p>
            <a:pPr indent="-327818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I’m a G</a:t>
            </a:r>
            <a:r>
              <a:rPr lang="en"/>
              <a:t>enius</a:t>
            </a:r>
            <a:endParaRPr/>
          </a:p>
          <a:p>
            <a:pPr indent="-327818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Obviously</a:t>
            </a:r>
            <a:endParaRPr/>
          </a:p>
          <a:p>
            <a:pPr indent="-327818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Object detection is a very powerful tool that can be used to implement </a:t>
            </a:r>
            <a:r>
              <a:rPr lang="en"/>
              <a:t>security</a:t>
            </a:r>
            <a:r>
              <a:rPr lang="en"/>
              <a:t> measures</a:t>
            </a:r>
            <a:endParaRPr/>
          </a:p>
          <a:p>
            <a:pPr indent="-327818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Do something when a person/animal/object is detected</a:t>
            </a:r>
            <a:endParaRPr/>
          </a:p>
          <a:p>
            <a:pPr indent="-327818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This project can have seemingly endless ways of working, personality, and customization</a:t>
            </a:r>
            <a:endParaRPr/>
          </a:p>
          <a:p>
            <a:pPr indent="-327818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Math is truly in every aspect of computer science</a:t>
            </a:r>
            <a:endParaRPr/>
          </a:p>
          <a:p>
            <a:pPr indent="-327818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And in engineering as well…</a:t>
            </a:r>
            <a:endParaRPr/>
          </a:p>
          <a:p>
            <a:pPr indent="-327818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3d Modeling is hard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36"/>
          <p:cNvSpPr txBox="1"/>
          <p:nvPr>
            <p:ph type="title"/>
          </p:nvPr>
        </p:nvSpPr>
        <p:spPr>
          <a:xfrm>
            <a:off x="1711963" y="1668650"/>
            <a:ext cx="6085200" cy="130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Thank You!</a:t>
            </a:r>
            <a:endParaRPr sz="6000"/>
          </a:p>
        </p:txBody>
      </p:sp>
      <p:sp>
        <p:nvSpPr>
          <p:cNvPr id="730" name="Google Shape;730;p36"/>
          <p:cNvSpPr txBox="1"/>
          <p:nvPr>
            <p:ph idx="1" type="subTitle"/>
          </p:nvPr>
        </p:nvSpPr>
        <p:spPr>
          <a:xfrm>
            <a:off x="1711963" y="2977750"/>
            <a:ext cx="6085200" cy="49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Any Questions?</a:t>
            </a:r>
            <a:endParaRPr sz="3600"/>
          </a:p>
        </p:txBody>
      </p:sp>
      <p:pic>
        <p:nvPicPr>
          <p:cNvPr id="731" name="Google Shape;731;p36" title="Adobe Express - file.png"/>
          <p:cNvPicPr preferRelativeResize="0"/>
          <p:nvPr/>
        </p:nvPicPr>
        <p:blipFill rotWithShape="1">
          <a:blip r:embed="rId3">
            <a:alphaModFix/>
          </a:blip>
          <a:srcRect b="0" l="22346" r="22352" t="0"/>
          <a:stretch/>
        </p:blipFill>
        <p:spPr>
          <a:xfrm>
            <a:off x="4205550" y="208088"/>
            <a:ext cx="732900" cy="66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2" name="Google Shape;732;p36" title="il_340x270.7406997899_lzq2-removebg-preview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38838" y="4339525"/>
            <a:ext cx="666325" cy="52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25"/>
          <p:cNvSpPr txBox="1"/>
          <p:nvPr>
            <p:ph type="title"/>
          </p:nvPr>
        </p:nvSpPr>
        <p:spPr>
          <a:xfrm>
            <a:off x="1550351" y="1503850"/>
            <a:ext cx="2153700" cy="309000"/>
          </a:xfrm>
          <a:prstGeom prst="rect">
            <a:avLst/>
          </a:prstGeom>
        </p:spPr>
        <p:txBody>
          <a:bodyPr anchorCtr="0" anchor="ctr" bIns="78725" lIns="78725" spcFirstLastPara="1" rIns="78725" wrap="square" tIns="78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Background Introduction (What the Heck, Alyssa)</a:t>
            </a:r>
            <a:endParaRPr sz="1200"/>
          </a:p>
        </p:txBody>
      </p:sp>
      <p:sp>
        <p:nvSpPr>
          <p:cNvPr id="629" name="Google Shape;629;p25"/>
          <p:cNvSpPr txBox="1"/>
          <p:nvPr>
            <p:ph idx="6" type="title"/>
          </p:nvPr>
        </p:nvSpPr>
        <p:spPr>
          <a:xfrm>
            <a:off x="1535998" y="3201949"/>
            <a:ext cx="2153700" cy="309000"/>
          </a:xfrm>
          <a:prstGeom prst="rect">
            <a:avLst/>
          </a:prstGeom>
        </p:spPr>
        <p:txBody>
          <a:bodyPr anchorCtr="0" anchor="ctr" bIns="78725" lIns="78725" spcFirstLastPara="1" rIns="78725" wrap="square" tIns="78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Results/Live Demonstration</a:t>
            </a:r>
            <a:endParaRPr sz="1200"/>
          </a:p>
        </p:txBody>
      </p:sp>
      <p:sp>
        <p:nvSpPr>
          <p:cNvPr id="630" name="Google Shape;630;p25"/>
          <p:cNvSpPr txBox="1"/>
          <p:nvPr>
            <p:ph idx="9" type="title"/>
          </p:nvPr>
        </p:nvSpPr>
        <p:spPr>
          <a:xfrm>
            <a:off x="5470407" y="3191863"/>
            <a:ext cx="2250300" cy="322800"/>
          </a:xfrm>
          <a:prstGeom prst="rect">
            <a:avLst/>
          </a:prstGeom>
        </p:spPr>
        <p:txBody>
          <a:bodyPr anchorCtr="0" anchor="ctr" bIns="82250" lIns="82250" spcFirstLastPara="1" rIns="82250" wrap="square" tIns="822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Progress Past the Project</a:t>
            </a:r>
            <a:endParaRPr sz="1200"/>
          </a:p>
        </p:txBody>
      </p:sp>
      <p:sp>
        <p:nvSpPr>
          <p:cNvPr id="631" name="Google Shape;631;p25"/>
          <p:cNvSpPr/>
          <p:nvPr/>
        </p:nvSpPr>
        <p:spPr>
          <a:xfrm>
            <a:off x="727449" y="1611824"/>
            <a:ext cx="769800" cy="561000"/>
          </a:xfrm>
          <a:prstGeom prst="roundRect">
            <a:avLst>
              <a:gd fmla="val 3089" name="adj"/>
            </a:avLst>
          </a:prstGeom>
          <a:solidFill>
            <a:schemeClr val="lt1"/>
          </a:solidFill>
          <a:ln>
            <a:noFill/>
          </a:ln>
          <a:effectLst>
            <a:outerShdw blurRad="49208" rotWithShape="0" algn="bl" dir="360000" dist="16403">
              <a:srgbClr val="000000">
                <a:alpha val="50000"/>
              </a:srgbClr>
            </a:outerShdw>
          </a:effectLst>
        </p:spPr>
        <p:txBody>
          <a:bodyPr anchorCtr="0" anchor="ctr" bIns="78725" lIns="78725" spcFirstLastPara="1" rIns="78725" wrap="square" tIns="78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2" name="Google Shape;632;p25"/>
          <p:cNvSpPr/>
          <p:nvPr/>
        </p:nvSpPr>
        <p:spPr>
          <a:xfrm>
            <a:off x="713097" y="3075884"/>
            <a:ext cx="769800" cy="561000"/>
          </a:xfrm>
          <a:prstGeom prst="roundRect">
            <a:avLst>
              <a:gd fmla="val 3089" name="adj"/>
            </a:avLst>
          </a:prstGeom>
          <a:solidFill>
            <a:schemeClr val="lt1"/>
          </a:solidFill>
          <a:ln>
            <a:noFill/>
          </a:ln>
          <a:effectLst>
            <a:outerShdw blurRad="49208" rotWithShape="0" algn="bl" dir="360000" dist="16403">
              <a:srgbClr val="000000">
                <a:alpha val="50000"/>
              </a:srgbClr>
            </a:outerShdw>
          </a:effectLst>
        </p:spPr>
        <p:txBody>
          <a:bodyPr anchorCtr="0" anchor="ctr" bIns="78725" lIns="78725" spcFirstLastPara="1" rIns="78725" wrap="square" tIns="78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3" name="Google Shape;633;p25"/>
          <p:cNvSpPr/>
          <p:nvPr/>
        </p:nvSpPr>
        <p:spPr>
          <a:xfrm>
            <a:off x="4579236" y="1619597"/>
            <a:ext cx="748800" cy="546000"/>
          </a:xfrm>
          <a:prstGeom prst="roundRect">
            <a:avLst>
              <a:gd fmla="val 3089" name="adj"/>
            </a:avLst>
          </a:prstGeom>
          <a:solidFill>
            <a:schemeClr val="lt1"/>
          </a:solidFill>
          <a:ln>
            <a:noFill/>
          </a:ln>
          <a:effectLst>
            <a:outerShdw blurRad="47870" rotWithShape="0" algn="bl" dir="360000" dist="15957">
              <a:srgbClr val="000000">
                <a:alpha val="50000"/>
              </a:srgbClr>
            </a:outerShdw>
          </a:effectLst>
        </p:spPr>
        <p:txBody>
          <a:bodyPr anchorCtr="0" anchor="ctr" bIns="76575" lIns="76575" spcFirstLastPara="1" rIns="76575" wrap="square" tIns="76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4" name="Google Shape;634;p25"/>
          <p:cNvSpPr/>
          <p:nvPr/>
        </p:nvSpPr>
        <p:spPr>
          <a:xfrm>
            <a:off x="4579225" y="3060167"/>
            <a:ext cx="804300" cy="586200"/>
          </a:xfrm>
          <a:prstGeom prst="roundRect">
            <a:avLst>
              <a:gd fmla="val 3089" name="adj"/>
            </a:avLst>
          </a:prstGeom>
          <a:solidFill>
            <a:schemeClr val="lt1"/>
          </a:solidFill>
          <a:ln>
            <a:noFill/>
          </a:ln>
          <a:effectLst>
            <a:outerShdw blurRad="51415" rotWithShape="0" algn="bl" dir="360000" dist="17138">
              <a:srgbClr val="000000">
                <a:alpha val="50000"/>
              </a:srgbClr>
            </a:outerShdw>
          </a:effectLst>
        </p:spPr>
        <p:txBody>
          <a:bodyPr anchorCtr="0" anchor="ctr" bIns="82250" lIns="82250" spcFirstLastPara="1" rIns="82250" wrap="square" tIns="822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5" name="Google Shape;635;p25"/>
          <p:cNvSpPr txBox="1"/>
          <p:nvPr>
            <p:ph idx="2" type="title"/>
          </p:nvPr>
        </p:nvSpPr>
        <p:spPr>
          <a:xfrm>
            <a:off x="720010" y="1737880"/>
            <a:ext cx="769800" cy="309000"/>
          </a:xfrm>
          <a:prstGeom prst="rect">
            <a:avLst/>
          </a:prstGeom>
        </p:spPr>
        <p:txBody>
          <a:bodyPr anchorCtr="0" anchor="ctr" bIns="78725" lIns="78725" spcFirstLastPara="1" rIns="78725" wrap="square" tIns="787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52"/>
              <a:t>01</a:t>
            </a:r>
            <a:endParaRPr sz="2152"/>
          </a:p>
        </p:txBody>
      </p:sp>
      <p:sp>
        <p:nvSpPr>
          <p:cNvPr id="636" name="Google Shape;636;p25"/>
          <p:cNvSpPr txBox="1"/>
          <p:nvPr>
            <p:ph idx="1" type="subTitle"/>
          </p:nvPr>
        </p:nvSpPr>
        <p:spPr>
          <a:xfrm>
            <a:off x="1550351" y="1812790"/>
            <a:ext cx="2153700" cy="468000"/>
          </a:xfrm>
          <a:prstGeom prst="rect">
            <a:avLst/>
          </a:prstGeom>
        </p:spPr>
        <p:txBody>
          <a:bodyPr anchorCtr="0" anchor="ctr" bIns="78725" lIns="78725" spcFirstLastPara="1" rIns="78725" wrap="square" tIns="78725">
            <a:noAutofit/>
          </a:bodyPr>
          <a:lstStyle/>
          <a:p>
            <a:pPr indent="-305146" lvl="0" marL="457200" rtl="0" algn="l">
              <a:spcBef>
                <a:spcPts val="0"/>
              </a:spcBef>
              <a:spcAft>
                <a:spcPts val="0"/>
              </a:spcAft>
              <a:buSzPts val="1205"/>
              <a:buChar char="●"/>
            </a:pPr>
            <a:r>
              <a:rPr lang="en" sz="1205"/>
              <a:t>What is it Meant to Do?</a:t>
            </a:r>
            <a:endParaRPr sz="1205"/>
          </a:p>
        </p:txBody>
      </p:sp>
      <p:sp>
        <p:nvSpPr>
          <p:cNvPr id="637" name="Google Shape;637;p25"/>
          <p:cNvSpPr txBox="1"/>
          <p:nvPr>
            <p:ph idx="3" type="title"/>
          </p:nvPr>
        </p:nvSpPr>
        <p:spPr>
          <a:xfrm>
            <a:off x="5390433" y="1514560"/>
            <a:ext cx="2095200" cy="300600"/>
          </a:xfrm>
          <a:prstGeom prst="rect">
            <a:avLst/>
          </a:prstGeom>
        </p:spPr>
        <p:txBody>
          <a:bodyPr anchorCtr="0" anchor="ctr" bIns="76575" lIns="76575" spcFirstLastPara="1" rIns="76575" wrap="square" tIns="76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Building the War Machine</a:t>
            </a:r>
            <a:endParaRPr sz="1200"/>
          </a:p>
        </p:txBody>
      </p:sp>
      <p:sp>
        <p:nvSpPr>
          <p:cNvPr id="638" name="Google Shape;638;p25"/>
          <p:cNvSpPr txBox="1"/>
          <p:nvPr>
            <p:ph idx="5" type="subTitle"/>
          </p:nvPr>
        </p:nvSpPr>
        <p:spPr>
          <a:xfrm>
            <a:off x="5390425" y="1871125"/>
            <a:ext cx="3644700" cy="990600"/>
          </a:xfrm>
          <a:prstGeom prst="rect">
            <a:avLst/>
          </a:prstGeom>
        </p:spPr>
        <p:txBody>
          <a:bodyPr anchorCtr="0" anchor="ctr" bIns="76575" lIns="76575" spcFirstLastPara="1" rIns="76575" wrap="square" tIns="7657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Physical Creation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Parts, Layout, Models, and Diagram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The Software Side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Coding the War Machine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Face Detection Using Haar Cascades</a:t>
            </a:r>
            <a:endParaRPr sz="1200"/>
          </a:p>
        </p:txBody>
      </p:sp>
      <p:sp>
        <p:nvSpPr>
          <p:cNvPr id="639" name="Google Shape;639;p25"/>
          <p:cNvSpPr txBox="1"/>
          <p:nvPr>
            <p:ph idx="4" type="title"/>
          </p:nvPr>
        </p:nvSpPr>
        <p:spPr>
          <a:xfrm>
            <a:off x="4572000" y="1742224"/>
            <a:ext cx="748800" cy="300600"/>
          </a:xfrm>
          <a:prstGeom prst="rect">
            <a:avLst/>
          </a:prstGeom>
        </p:spPr>
        <p:txBody>
          <a:bodyPr anchorCtr="0" anchor="ctr" bIns="76575" lIns="76575" spcFirstLastPara="1" rIns="76575" wrap="square" tIns="76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94"/>
              <a:t>02</a:t>
            </a:r>
            <a:endParaRPr sz="2094"/>
          </a:p>
        </p:txBody>
      </p:sp>
      <p:sp>
        <p:nvSpPr>
          <p:cNvPr id="640" name="Google Shape;640;p25"/>
          <p:cNvSpPr txBox="1"/>
          <p:nvPr>
            <p:ph idx="7" type="title"/>
          </p:nvPr>
        </p:nvSpPr>
        <p:spPr>
          <a:xfrm>
            <a:off x="713106" y="3201940"/>
            <a:ext cx="769800" cy="309000"/>
          </a:xfrm>
          <a:prstGeom prst="rect">
            <a:avLst/>
          </a:prstGeom>
        </p:spPr>
        <p:txBody>
          <a:bodyPr anchorCtr="0" anchor="ctr" bIns="78725" lIns="78725" spcFirstLastPara="1" rIns="78725" wrap="square" tIns="787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52"/>
              <a:t>03</a:t>
            </a:r>
            <a:endParaRPr sz="2152"/>
          </a:p>
        </p:txBody>
      </p:sp>
      <p:sp>
        <p:nvSpPr>
          <p:cNvPr id="641" name="Google Shape;641;p25"/>
          <p:cNvSpPr txBox="1"/>
          <p:nvPr>
            <p:ph idx="13" type="title"/>
          </p:nvPr>
        </p:nvSpPr>
        <p:spPr>
          <a:xfrm>
            <a:off x="4579234" y="3191877"/>
            <a:ext cx="804300" cy="322800"/>
          </a:xfrm>
          <a:prstGeom prst="rect">
            <a:avLst/>
          </a:prstGeom>
        </p:spPr>
        <p:txBody>
          <a:bodyPr anchorCtr="0" anchor="ctr" bIns="82250" lIns="82250" spcFirstLastPara="1" rIns="82250" wrap="square" tIns="822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49"/>
              <a:t>04</a:t>
            </a:r>
            <a:endParaRPr sz="2249"/>
          </a:p>
        </p:txBody>
      </p:sp>
      <p:sp>
        <p:nvSpPr>
          <p:cNvPr id="642" name="Google Shape;642;p25"/>
          <p:cNvSpPr txBox="1"/>
          <p:nvPr>
            <p:ph idx="15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Structure Rundown</a:t>
            </a:r>
            <a:endParaRPr/>
          </a:p>
        </p:txBody>
      </p:sp>
      <p:sp>
        <p:nvSpPr>
          <p:cNvPr id="643" name="Google Shape;643;p25"/>
          <p:cNvSpPr txBox="1"/>
          <p:nvPr>
            <p:ph idx="9" type="title"/>
          </p:nvPr>
        </p:nvSpPr>
        <p:spPr>
          <a:xfrm>
            <a:off x="3862924" y="4027061"/>
            <a:ext cx="2347200" cy="336600"/>
          </a:xfrm>
          <a:prstGeom prst="rect">
            <a:avLst/>
          </a:prstGeom>
        </p:spPr>
        <p:txBody>
          <a:bodyPr anchorCtr="0" anchor="ctr" bIns="85800" lIns="85800" spcFirstLastPara="1" rIns="85800" wrap="square" tIns="85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Conclusion</a:t>
            </a:r>
            <a:endParaRPr sz="1200"/>
          </a:p>
        </p:txBody>
      </p:sp>
      <p:sp>
        <p:nvSpPr>
          <p:cNvPr id="644" name="Google Shape;644;p25"/>
          <p:cNvSpPr/>
          <p:nvPr/>
        </p:nvSpPr>
        <p:spPr>
          <a:xfrm>
            <a:off x="2933892" y="3889647"/>
            <a:ext cx="838800" cy="611400"/>
          </a:xfrm>
          <a:prstGeom prst="roundRect">
            <a:avLst>
              <a:gd fmla="val 3089" name="adj"/>
            </a:avLst>
          </a:prstGeom>
          <a:solidFill>
            <a:schemeClr val="lt1"/>
          </a:solidFill>
          <a:ln>
            <a:noFill/>
          </a:ln>
          <a:effectLst>
            <a:outerShdw blurRad="53629" rotWithShape="0" algn="bl" dir="360000" dist="17876">
              <a:srgbClr val="000000">
                <a:alpha val="50000"/>
              </a:srgbClr>
            </a:outerShdw>
          </a:effectLst>
        </p:spPr>
        <p:txBody>
          <a:bodyPr anchorCtr="0" anchor="ctr" bIns="85800" lIns="85800" spcFirstLastPara="1" rIns="85800" wrap="square" tIns="85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5" name="Google Shape;645;p25"/>
          <p:cNvSpPr txBox="1"/>
          <p:nvPr>
            <p:ph idx="13" type="title"/>
          </p:nvPr>
        </p:nvSpPr>
        <p:spPr>
          <a:xfrm>
            <a:off x="2933902" y="4027027"/>
            <a:ext cx="838800" cy="336600"/>
          </a:xfrm>
          <a:prstGeom prst="rect">
            <a:avLst/>
          </a:prstGeom>
        </p:spPr>
        <p:txBody>
          <a:bodyPr anchorCtr="0" anchor="ctr" bIns="85800" lIns="85800" spcFirstLastPara="1" rIns="85800" wrap="square" tIns="85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45"/>
              <a:t>05</a:t>
            </a:r>
            <a:endParaRPr sz="2345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26"/>
          <p:cNvSpPr txBox="1"/>
          <p:nvPr>
            <p:ph type="title"/>
          </p:nvPr>
        </p:nvSpPr>
        <p:spPr>
          <a:xfrm>
            <a:off x="3182725" y="870725"/>
            <a:ext cx="5849100" cy="59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Background Introduction (What the Heck, Alyssa)</a:t>
            </a:r>
            <a:endParaRPr sz="2400">
              <a:latin typeface="Michroma"/>
              <a:ea typeface="Michroma"/>
              <a:cs typeface="Michroma"/>
              <a:sym typeface="Michroma"/>
            </a:endParaRPr>
          </a:p>
        </p:txBody>
      </p:sp>
      <p:sp>
        <p:nvSpPr>
          <p:cNvPr id="651" name="Google Shape;651;p26"/>
          <p:cNvSpPr txBox="1"/>
          <p:nvPr>
            <p:ph idx="1" type="subTitle"/>
          </p:nvPr>
        </p:nvSpPr>
        <p:spPr>
          <a:xfrm>
            <a:off x="3283325" y="1574825"/>
            <a:ext cx="5053800" cy="266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The shoulder turret cannon comes from the Doom Eternal game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Called the Equipment Launcher; used by the Doom Slayer (i.e. you, the main character)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Shoots grenades, fire (like a flamethrower), and ice bombs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This is not my first time/attempt in building this project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Work began after taking computer vision with Professor Bestie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Intended to make this for a halloween costume</a:t>
            </a:r>
            <a:endParaRPr/>
          </a:p>
        </p:txBody>
      </p:sp>
      <p:pic>
        <p:nvPicPr>
          <p:cNvPr id="652" name="Google Shape;652;p26" title="il_340x270.7406997899_lzq2-removebg-preview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40700" y="274825"/>
            <a:ext cx="666325" cy="52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3" name="Google Shape;653;p26" title="Adobe Express - file.png"/>
          <p:cNvPicPr preferRelativeResize="0"/>
          <p:nvPr/>
        </p:nvPicPr>
        <p:blipFill rotWithShape="1">
          <a:blip r:embed="rId4">
            <a:alphaModFix/>
          </a:blip>
          <a:srcRect b="0" l="22346" r="22352" t="0"/>
          <a:stretch/>
        </p:blipFill>
        <p:spPr>
          <a:xfrm>
            <a:off x="4205550" y="208088"/>
            <a:ext cx="732900" cy="66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4" name="Google Shape;654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8500" y="1924750"/>
            <a:ext cx="1093754" cy="2311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5" name="Google Shape;655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95525" y="870725"/>
            <a:ext cx="1135649" cy="1419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2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it Meant to Do?</a:t>
            </a:r>
            <a:endParaRPr/>
          </a:p>
        </p:txBody>
      </p:sp>
      <p:sp>
        <p:nvSpPr>
          <p:cNvPr id="661" name="Google Shape;661;p27"/>
          <p:cNvSpPr txBox="1"/>
          <p:nvPr/>
        </p:nvSpPr>
        <p:spPr>
          <a:xfrm>
            <a:off x="720000" y="1151375"/>
            <a:ext cx="4132200" cy="35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0" wrap="square" tIns="91425">
            <a:normAutofit fontScale="85000" lnSpcReduction="10000"/>
          </a:bodyPr>
          <a:lstStyle/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iro"/>
              <a:buChar char="●"/>
            </a:pPr>
            <a:r>
              <a:rPr lang="en" sz="18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The physical “turret” should detect any tracked faces from the camera and point a laser at them</a:t>
            </a:r>
            <a:endParaRPr sz="1800">
              <a:solidFill>
                <a:schemeClr val="dk1"/>
              </a:solidFill>
              <a:latin typeface="Cairo"/>
              <a:ea typeface="Cairo"/>
              <a:cs typeface="Cairo"/>
              <a:sym typeface="Cairo"/>
            </a:endParaRPr>
          </a:p>
          <a:p>
            <a:pPr indent="-325755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iro"/>
              <a:buChar char="○"/>
            </a:pPr>
            <a:r>
              <a:rPr lang="en" sz="18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The laser should ideally only point the last detected face in the camera</a:t>
            </a:r>
            <a:endParaRPr sz="1800">
              <a:solidFill>
                <a:schemeClr val="dk1"/>
              </a:solidFill>
              <a:latin typeface="Cairo"/>
              <a:ea typeface="Cairo"/>
              <a:cs typeface="Cairo"/>
              <a:sym typeface="Cairo"/>
            </a:endParaRPr>
          </a:p>
          <a:p>
            <a:pPr indent="-325755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iro"/>
              <a:buChar char="■"/>
            </a:pPr>
            <a:r>
              <a:rPr lang="en" sz="18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Minimize errors (false positives, false negatives, etc.) and point the laser “in between the eyes” (center of the forehead)</a:t>
            </a:r>
            <a:endParaRPr sz="1800">
              <a:solidFill>
                <a:schemeClr val="dk1"/>
              </a:solidFill>
              <a:latin typeface="Cairo"/>
              <a:ea typeface="Cairo"/>
              <a:cs typeface="Cairo"/>
              <a:sym typeface="Cairo"/>
            </a:endParaRPr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iro"/>
              <a:buChar char="●"/>
            </a:pPr>
            <a:r>
              <a:rPr lang="en" sz="18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The turret should be able to take face information and use it to track and point at the face</a:t>
            </a:r>
            <a:endParaRPr sz="1800">
              <a:solidFill>
                <a:schemeClr val="dk1"/>
              </a:solidFill>
              <a:latin typeface="Cairo"/>
              <a:ea typeface="Cairo"/>
              <a:cs typeface="Cairo"/>
              <a:sym typeface="Cairo"/>
            </a:endParaRPr>
          </a:p>
          <a:p>
            <a:pPr indent="-325755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iro"/>
              <a:buChar char="○"/>
            </a:pPr>
            <a:r>
              <a:rPr lang="en" sz="18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Must be fast enough to be real time, and reliable enough to always point towards the head</a:t>
            </a:r>
            <a:endParaRPr sz="1800">
              <a:solidFill>
                <a:schemeClr val="dk1"/>
              </a:solidFill>
              <a:latin typeface="Cairo"/>
              <a:ea typeface="Cairo"/>
              <a:cs typeface="Cairo"/>
              <a:sym typeface="Cai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pic>
        <p:nvPicPr>
          <p:cNvPr id="662" name="Google Shape;662;p27" title="laserSimulation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71625" y="2088045"/>
            <a:ext cx="2175325" cy="193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3" name="Google Shape;663;p27"/>
          <p:cNvPicPr preferRelativeResize="0"/>
          <p:nvPr/>
        </p:nvPicPr>
        <p:blipFill rotWithShape="1">
          <a:blip r:embed="rId4">
            <a:alphaModFix/>
          </a:blip>
          <a:srcRect b="0" l="36902" r="16790" t="0"/>
          <a:stretch/>
        </p:blipFill>
        <p:spPr>
          <a:xfrm>
            <a:off x="5041175" y="2088038"/>
            <a:ext cx="1366224" cy="1594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28"/>
          <p:cNvSpPr txBox="1"/>
          <p:nvPr>
            <p:ph type="title"/>
          </p:nvPr>
        </p:nvSpPr>
        <p:spPr>
          <a:xfrm>
            <a:off x="1741150" y="1307100"/>
            <a:ext cx="53799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100"/>
              <a:t>Building the</a:t>
            </a:r>
            <a:r>
              <a:rPr lang="en" sz="5100"/>
              <a:t> </a:t>
            </a:r>
            <a:endParaRPr sz="5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100">
                <a:solidFill>
                  <a:schemeClr val="lt1"/>
                </a:solidFill>
              </a:rPr>
              <a:t>War Machine</a:t>
            </a:r>
            <a:endParaRPr sz="5100">
              <a:solidFill>
                <a:schemeClr val="lt1"/>
              </a:solidFill>
            </a:endParaRPr>
          </a:p>
        </p:txBody>
      </p:sp>
      <p:pic>
        <p:nvPicPr>
          <p:cNvPr id="669" name="Google Shape;669;p28" title="Adobe Express - file.png"/>
          <p:cNvPicPr preferRelativeResize="0"/>
          <p:nvPr/>
        </p:nvPicPr>
        <p:blipFill rotWithShape="1">
          <a:blip r:embed="rId3">
            <a:alphaModFix/>
          </a:blip>
          <a:srcRect b="0" l="22346" r="22352" t="0"/>
          <a:stretch/>
        </p:blipFill>
        <p:spPr>
          <a:xfrm>
            <a:off x="4064650" y="178850"/>
            <a:ext cx="732900" cy="66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0" name="Google Shape;670;p28" title="il_340x270.7406997899_lzq2-removebg-preview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97925" y="4376050"/>
            <a:ext cx="666325" cy="52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2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Parts and Layout of the Turret</a:t>
            </a:r>
            <a:endParaRPr/>
          </a:p>
        </p:txBody>
      </p:sp>
      <p:sp>
        <p:nvSpPr>
          <p:cNvPr id="676" name="Google Shape;676;p29"/>
          <p:cNvSpPr txBox="1"/>
          <p:nvPr>
            <p:ph idx="1" type="body"/>
          </p:nvPr>
        </p:nvSpPr>
        <p:spPr>
          <a:xfrm>
            <a:off x="720000" y="1215750"/>
            <a:ext cx="4681200" cy="358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55000" lnSpcReduction="20000"/>
          </a:bodyPr>
          <a:lstStyle/>
          <a:p>
            <a:pPr indent="-31591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500"/>
              <a:t>The turret consists of:</a:t>
            </a:r>
            <a:endParaRPr sz="2500"/>
          </a:p>
          <a:p>
            <a:pPr indent="-291465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1800"/>
              <a:t>Laser pointer</a:t>
            </a:r>
            <a:endParaRPr sz="1800"/>
          </a:p>
          <a:p>
            <a:pPr indent="-291464" lvl="2" marL="1371600" rtl="0" algn="l">
              <a:spcBef>
                <a:spcPts val="0"/>
              </a:spcBef>
              <a:spcAft>
                <a:spcPts val="0"/>
              </a:spcAft>
              <a:buSzPct val="100000"/>
              <a:buChar char="■"/>
            </a:pPr>
            <a:r>
              <a:rPr lang="en" sz="1800"/>
              <a:t>HITEKK Green Laser Pointer</a:t>
            </a:r>
            <a:endParaRPr sz="1800"/>
          </a:p>
          <a:p>
            <a:pPr indent="-291465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1800"/>
              <a:t>2 Servo motors</a:t>
            </a:r>
            <a:endParaRPr sz="1800"/>
          </a:p>
          <a:p>
            <a:pPr indent="-291464" lvl="2" marL="1371600" rtl="0" algn="l">
              <a:spcBef>
                <a:spcPts val="0"/>
              </a:spcBef>
              <a:spcAft>
                <a:spcPts val="0"/>
              </a:spcAft>
              <a:buSzPct val="100000"/>
              <a:buChar char="■"/>
            </a:pPr>
            <a:r>
              <a:rPr lang="en" sz="1800"/>
              <a:t>MG996R servos</a:t>
            </a:r>
            <a:endParaRPr sz="1800"/>
          </a:p>
          <a:p>
            <a:pPr indent="-291464" lvl="2" marL="1371600" rtl="0" algn="l">
              <a:spcBef>
                <a:spcPts val="0"/>
              </a:spcBef>
              <a:spcAft>
                <a:spcPts val="0"/>
              </a:spcAft>
              <a:buSzPct val="100000"/>
              <a:buChar char="■"/>
            </a:pPr>
            <a:r>
              <a:rPr lang="en" sz="1800"/>
              <a:t>One controls the x-axis and y-axis</a:t>
            </a:r>
            <a:endParaRPr sz="1800"/>
          </a:p>
          <a:p>
            <a:pPr indent="-291465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1800"/>
              <a:t>2 Machine Screws and Nuts</a:t>
            </a:r>
            <a:endParaRPr sz="1800"/>
          </a:p>
          <a:p>
            <a:pPr indent="-291465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1800"/>
              <a:t>Stands</a:t>
            </a:r>
            <a:endParaRPr sz="1800"/>
          </a:p>
          <a:p>
            <a:pPr indent="-291464" lvl="2" marL="1371600" rtl="0" algn="l">
              <a:spcBef>
                <a:spcPts val="0"/>
              </a:spcBef>
              <a:spcAft>
                <a:spcPts val="0"/>
              </a:spcAft>
              <a:buSzPct val="100000"/>
              <a:buChar char="■"/>
            </a:pPr>
            <a:r>
              <a:rPr lang="en" sz="1800"/>
              <a:t>3d printed stands for the servo motors</a:t>
            </a:r>
            <a:endParaRPr sz="1800"/>
          </a:p>
          <a:p>
            <a:pPr indent="-291464" lvl="2" marL="1371600" rtl="0" algn="l">
              <a:spcBef>
                <a:spcPts val="0"/>
              </a:spcBef>
              <a:spcAft>
                <a:spcPts val="0"/>
              </a:spcAft>
              <a:buSzPct val="100000"/>
              <a:buChar char="■"/>
            </a:pPr>
            <a:r>
              <a:rPr lang="en" sz="1800"/>
              <a:t>2 Additional Spaces were also needed </a:t>
            </a:r>
            <a:endParaRPr sz="1800"/>
          </a:p>
          <a:p>
            <a:pPr indent="-291465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1800"/>
              <a:t>Power supply</a:t>
            </a:r>
            <a:endParaRPr sz="1800"/>
          </a:p>
          <a:p>
            <a:pPr indent="-291465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1800"/>
              <a:t>Computer</a:t>
            </a:r>
            <a:endParaRPr sz="1800"/>
          </a:p>
          <a:p>
            <a:pPr indent="-291464" lvl="2" marL="1371600" rtl="0" algn="l">
              <a:spcBef>
                <a:spcPts val="0"/>
              </a:spcBef>
              <a:spcAft>
                <a:spcPts val="0"/>
              </a:spcAft>
              <a:buSzPct val="100000"/>
              <a:buChar char="■"/>
            </a:pPr>
            <a:r>
              <a:rPr lang="en" sz="1800"/>
              <a:t>My laptop</a:t>
            </a:r>
            <a:endParaRPr sz="1800"/>
          </a:p>
          <a:p>
            <a:pPr indent="-291464" lvl="2" marL="1371600" rtl="0" algn="l">
              <a:spcBef>
                <a:spcPts val="0"/>
              </a:spcBef>
              <a:spcAft>
                <a:spcPts val="0"/>
              </a:spcAft>
              <a:buSzPct val="100000"/>
              <a:buChar char="■"/>
            </a:pPr>
            <a:r>
              <a:rPr lang="en" sz="1800"/>
              <a:t>Main Brains of the face detection</a:t>
            </a:r>
            <a:endParaRPr sz="1800"/>
          </a:p>
          <a:p>
            <a:pPr indent="-291465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1800"/>
              <a:t>Camera</a:t>
            </a:r>
            <a:endParaRPr sz="1800"/>
          </a:p>
          <a:p>
            <a:pPr indent="-291464" lvl="2" marL="1371600" rtl="0" algn="l">
              <a:spcBef>
                <a:spcPts val="0"/>
              </a:spcBef>
              <a:spcAft>
                <a:spcPts val="0"/>
              </a:spcAft>
              <a:buSzPct val="100000"/>
              <a:buChar char="■"/>
            </a:pPr>
            <a:r>
              <a:rPr lang="en" sz="1800"/>
              <a:t>Webcam of the laptop</a:t>
            </a:r>
            <a:endParaRPr sz="1800"/>
          </a:p>
          <a:p>
            <a:pPr indent="-291465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1800"/>
              <a:t>Arduino</a:t>
            </a:r>
            <a:endParaRPr sz="1800"/>
          </a:p>
          <a:p>
            <a:pPr indent="-291464" lvl="2" marL="1371600" rtl="0" algn="l">
              <a:spcBef>
                <a:spcPts val="0"/>
              </a:spcBef>
              <a:spcAft>
                <a:spcPts val="0"/>
              </a:spcAft>
              <a:buSzPct val="100000"/>
              <a:buChar char="■"/>
            </a:pPr>
            <a:r>
              <a:rPr lang="en" sz="1800"/>
              <a:t>The brains that move the servos with the information gathered from the computer</a:t>
            </a:r>
            <a:endParaRPr sz="1800"/>
          </a:p>
          <a:p>
            <a:pPr indent="-291465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1800"/>
              <a:t>Breadboard</a:t>
            </a:r>
            <a:endParaRPr sz="1800"/>
          </a:p>
          <a:p>
            <a:pPr indent="-291464" lvl="2" marL="1371600" rtl="0" algn="l">
              <a:spcBef>
                <a:spcPts val="0"/>
              </a:spcBef>
              <a:spcAft>
                <a:spcPts val="0"/>
              </a:spcAft>
              <a:buSzPct val="100000"/>
              <a:buChar char="■"/>
            </a:pPr>
            <a:r>
              <a:rPr lang="en" sz="1800"/>
              <a:t>Not a board made of bread unfortunately…</a:t>
            </a:r>
            <a:endParaRPr sz="1800"/>
          </a:p>
          <a:p>
            <a:pPr indent="-291465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1800"/>
              <a:t>Wires</a:t>
            </a:r>
            <a:endParaRPr sz="1800"/>
          </a:p>
          <a:p>
            <a:pPr indent="-291464" lvl="2" marL="1371600" rtl="0" algn="l">
              <a:spcBef>
                <a:spcPts val="0"/>
              </a:spcBef>
              <a:spcAft>
                <a:spcPts val="0"/>
              </a:spcAft>
              <a:buSzPct val="100000"/>
              <a:buChar char="■"/>
            </a:pPr>
            <a:r>
              <a:rPr lang="en" sz="1800"/>
              <a:t>Obviously</a:t>
            </a:r>
            <a:endParaRPr sz="1800"/>
          </a:p>
        </p:txBody>
      </p:sp>
      <p:pic>
        <p:nvPicPr>
          <p:cNvPr id="677" name="Google Shape;67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64150" y="1146810"/>
            <a:ext cx="1196150" cy="1043364"/>
          </a:xfrm>
          <a:prstGeom prst="rect">
            <a:avLst/>
          </a:prstGeom>
          <a:noFill/>
          <a:ln>
            <a:noFill/>
          </a:ln>
        </p:spPr>
      </p:pic>
      <p:pic>
        <p:nvPicPr>
          <p:cNvPr id="678" name="Google Shape;678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78650" y="1114575"/>
            <a:ext cx="1491300" cy="110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9" name="Google Shape;679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64152" y="2319250"/>
            <a:ext cx="2805800" cy="222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30"/>
          <p:cNvSpPr txBox="1"/>
          <p:nvPr>
            <p:ph type="title"/>
          </p:nvPr>
        </p:nvSpPr>
        <p:spPr>
          <a:xfrm>
            <a:off x="1698000" y="3666900"/>
            <a:ext cx="5748000" cy="93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and Diagram of the Turret</a:t>
            </a:r>
            <a:endParaRPr/>
          </a:p>
        </p:txBody>
      </p:sp>
      <p:pic>
        <p:nvPicPr>
          <p:cNvPr id="685" name="Google Shape;685;p30" title="BlockDiagram.drawio.png"/>
          <p:cNvPicPr preferRelativeResize="0"/>
          <p:nvPr/>
        </p:nvPicPr>
        <p:blipFill rotWithShape="1">
          <a:blip r:embed="rId3">
            <a:alphaModFix/>
          </a:blip>
          <a:srcRect b="2144" l="0" r="0" t="2134"/>
          <a:stretch/>
        </p:blipFill>
        <p:spPr>
          <a:xfrm>
            <a:off x="2964200" y="1983450"/>
            <a:ext cx="5700175" cy="123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6" name="Google Shape;686;p30" title="IMG_6014.jpg"/>
          <p:cNvPicPr preferRelativeResize="0"/>
          <p:nvPr/>
        </p:nvPicPr>
        <p:blipFill rotWithShape="1">
          <a:blip r:embed="rId4">
            <a:alphaModFix/>
          </a:blip>
          <a:srcRect b="38541" l="26395" r="8720" t="16131"/>
          <a:stretch/>
        </p:blipFill>
        <p:spPr>
          <a:xfrm>
            <a:off x="145675" y="732125"/>
            <a:ext cx="2672851" cy="24897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31"/>
          <p:cNvSpPr txBox="1"/>
          <p:nvPr>
            <p:ph type="title"/>
          </p:nvPr>
        </p:nvSpPr>
        <p:spPr>
          <a:xfrm>
            <a:off x="5361900" y="1420538"/>
            <a:ext cx="2235600" cy="171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 Coding the War Machine</a:t>
            </a:r>
            <a:endParaRPr sz="2900"/>
          </a:p>
        </p:txBody>
      </p:sp>
      <p:sp>
        <p:nvSpPr>
          <p:cNvPr id="692" name="Google Shape;692;p31"/>
          <p:cNvSpPr txBox="1"/>
          <p:nvPr>
            <p:ph idx="1" type="subTitle"/>
          </p:nvPr>
        </p:nvSpPr>
        <p:spPr>
          <a:xfrm>
            <a:off x="5361900" y="2840053"/>
            <a:ext cx="2235600" cy="88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Basically How the Brains Work</a:t>
            </a:r>
            <a:endParaRPr sz="1800"/>
          </a:p>
        </p:txBody>
      </p:sp>
      <p:sp>
        <p:nvSpPr>
          <p:cNvPr id="693" name="Google Shape;693;p31"/>
          <p:cNvSpPr txBox="1"/>
          <p:nvPr/>
        </p:nvSpPr>
        <p:spPr>
          <a:xfrm>
            <a:off x="795600" y="857600"/>
            <a:ext cx="4291800" cy="345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iro"/>
              <a:buChar char="●"/>
            </a:pPr>
            <a:r>
              <a:rPr lang="en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The python script (laptop/pc side) uses openCV to open the webcam and stream the video to be analyzed and altered</a:t>
            </a:r>
            <a:endParaRPr>
              <a:solidFill>
                <a:schemeClr val="dk1"/>
              </a:solidFill>
              <a:latin typeface="Cairo"/>
              <a:ea typeface="Cairo"/>
              <a:cs typeface="Cairo"/>
              <a:sym typeface="Cair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iro"/>
              <a:buChar char="●"/>
            </a:pPr>
            <a:r>
              <a:rPr lang="en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Each frame is treated like an individual image and processed</a:t>
            </a:r>
            <a:endParaRPr>
              <a:solidFill>
                <a:schemeClr val="dk1"/>
              </a:solidFill>
              <a:latin typeface="Cairo"/>
              <a:ea typeface="Cairo"/>
              <a:cs typeface="Cairo"/>
              <a:sym typeface="Cair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iro"/>
              <a:buChar char="○"/>
            </a:pPr>
            <a:r>
              <a:rPr lang="en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Converted to grayscale and “scanned” for faces</a:t>
            </a:r>
            <a:endParaRPr>
              <a:solidFill>
                <a:schemeClr val="dk1"/>
              </a:solidFill>
              <a:latin typeface="Cairo"/>
              <a:ea typeface="Cairo"/>
              <a:cs typeface="Cairo"/>
              <a:sym typeface="Cair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iro"/>
              <a:buChar char="●"/>
            </a:pPr>
            <a:r>
              <a:rPr lang="en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Once a face (or faces) is detected, then the approximate location of the forehead is calculated and sent to the Arduino</a:t>
            </a:r>
            <a:endParaRPr>
              <a:solidFill>
                <a:schemeClr val="dk1"/>
              </a:solidFill>
              <a:latin typeface="Cairo"/>
              <a:ea typeface="Cairo"/>
              <a:cs typeface="Cairo"/>
              <a:sym typeface="Cair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iro"/>
              <a:buChar char="○"/>
            </a:pPr>
            <a:r>
              <a:rPr lang="en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If multiple faces are detected at once, then the last face detected will be the target</a:t>
            </a:r>
            <a:endParaRPr>
              <a:solidFill>
                <a:schemeClr val="dk1"/>
              </a:solidFill>
              <a:latin typeface="Cairo"/>
              <a:ea typeface="Cairo"/>
              <a:cs typeface="Cairo"/>
              <a:sym typeface="Cair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iro"/>
              <a:buChar char="●"/>
            </a:pPr>
            <a:r>
              <a:rPr lang="en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Using the coordinates, the Arduino then moves the servo motors to the point the laser at the target</a:t>
            </a:r>
            <a:endParaRPr>
              <a:solidFill>
                <a:schemeClr val="dk1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pic>
        <p:nvPicPr>
          <p:cNvPr id="694" name="Google Shape;694;p31" title="Adobe Express - file.png"/>
          <p:cNvPicPr preferRelativeResize="0"/>
          <p:nvPr/>
        </p:nvPicPr>
        <p:blipFill rotWithShape="1">
          <a:blip r:embed="rId3">
            <a:alphaModFix/>
          </a:blip>
          <a:srcRect b="0" l="22346" r="22352" t="0"/>
          <a:stretch/>
        </p:blipFill>
        <p:spPr>
          <a:xfrm>
            <a:off x="4205550" y="194963"/>
            <a:ext cx="732900" cy="66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5" name="Google Shape;695;p31" title="il_340x270.7406997899_lzq2-removebg-preview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38838" y="4339525"/>
            <a:ext cx="666325" cy="52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3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How the Face Detection Works - Haar Cascades</a:t>
            </a:r>
            <a:endParaRPr sz="2200"/>
          </a:p>
        </p:txBody>
      </p:sp>
      <p:sp>
        <p:nvSpPr>
          <p:cNvPr id="701" name="Google Shape;701;p32"/>
          <p:cNvSpPr txBox="1"/>
          <p:nvPr>
            <p:ph idx="1" type="body"/>
          </p:nvPr>
        </p:nvSpPr>
        <p:spPr>
          <a:xfrm>
            <a:off x="4359100" y="1215750"/>
            <a:ext cx="4065000" cy="338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-293370" lvl="0" marL="457200" rtl="0" algn="l">
              <a:spcBef>
                <a:spcPts val="0"/>
              </a:spcBef>
              <a:spcAft>
                <a:spcPts val="0"/>
              </a:spcAft>
              <a:buSzPct val="96000"/>
              <a:buChar char="●"/>
            </a:pPr>
            <a:r>
              <a:rPr lang="en"/>
              <a:t>Haar Cascades are a machine learning algorithm for object detection</a:t>
            </a:r>
            <a:endParaRPr/>
          </a:p>
          <a:p>
            <a:pPr indent="-293369" lvl="1" marL="914400" rtl="0" algn="l">
              <a:spcBef>
                <a:spcPts val="0"/>
              </a:spcBef>
              <a:spcAft>
                <a:spcPts val="0"/>
              </a:spcAft>
              <a:buSzPct val="85714"/>
              <a:buChar char="○"/>
            </a:pPr>
            <a:r>
              <a:rPr lang="en"/>
              <a:t>Created by Paul Viola and Michael Jones, but concept introduced by Alfred Haar</a:t>
            </a:r>
            <a:endParaRPr/>
          </a:p>
          <a:p>
            <a:pPr indent="-293369" lvl="1" marL="914400" rtl="0" algn="l">
              <a:spcBef>
                <a:spcPts val="0"/>
              </a:spcBef>
              <a:spcAft>
                <a:spcPts val="0"/>
              </a:spcAft>
              <a:buSzPct val="85714"/>
              <a:buChar char="○"/>
            </a:pPr>
            <a:r>
              <a:rPr lang="en"/>
              <a:t>Used in real-time object detection and can only identify WHAT an object is, not WHO it is</a:t>
            </a:r>
            <a:endParaRPr/>
          </a:p>
          <a:p>
            <a:pPr indent="-293370" lvl="0" marL="457200" rtl="0" algn="l">
              <a:spcBef>
                <a:spcPts val="0"/>
              </a:spcBef>
              <a:spcAft>
                <a:spcPts val="0"/>
              </a:spcAft>
              <a:buSzPct val="96000"/>
              <a:buChar char="●"/>
            </a:pPr>
            <a:r>
              <a:rPr lang="en"/>
              <a:t>The idea behind it is to create Haar Features that are common within the object, using integral images, and use Adaboost Training</a:t>
            </a:r>
            <a:endParaRPr/>
          </a:p>
          <a:p>
            <a:pPr indent="-293369" lvl="1" marL="914400" rtl="0" algn="l">
              <a:spcBef>
                <a:spcPts val="0"/>
              </a:spcBef>
              <a:spcAft>
                <a:spcPts val="0"/>
              </a:spcAft>
              <a:buSzPct val="85714"/>
              <a:buChar char="○"/>
            </a:pPr>
            <a:r>
              <a:rPr lang="en"/>
              <a:t>Not every feature is important and most get ignored</a:t>
            </a:r>
            <a:endParaRPr/>
          </a:p>
          <a:p>
            <a:pPr indent="-293369" lvl="1" marL="914400" rtl="0" algn="l">
              <a:spcBef>
                <a:spcPts val="0"/>
              </a:spcBef>
              <a:spcAft>
                <a:spcPts val="0"/>
              </a:spcAft>
              <a:buSzPct val="85714"/>
              <a:buChar char="○"/>
            </a:pPr>
            <a:r>
              <a:rPr lang="en"/>
              <a:t>For the important features, now classifiers, they take the weak classifiers and combine them into strong classifiers</a:t>
            </a:r>
            <a:endParaRPr/>
          </a:p>
          <a:p>
            <a:pPr indent="-293369" lvl="2" marL="1371600" rtl="0" algn="l">
              <a:spcBef>
                <a:spcPts val="0"/>
              </a:spcBef>
              <a:spcAft>
                <a:spcPts val="0"/>
              </a:spcAft>
              <a:buSzPct val="85714"/>
              <a:buChar char="■"/>
            </a:pPr>
            <a:r>
              <a:rPr lang="en"/>
              <a:t>Strong classifiers are found and identified through cascading classifiers</a:t>
            </a:r>
            <a:endParaRPr/>
          </a:p>
          <a:p>
            <a:pPr indent="-293369" lvl="1" marL="914400" rtl="0" algn="l">
              <a:spcBef>
                <a:spcPts val="0"/>
              </a:spcBef>
              <a:spcAft>
                <a:spcPts val="0"/>
              </a:spcAft>
              <a:buSzPct val="85714"/>
              <a:buChar char="○"/>
            </a:pPr>
            <a:r>
              <a:rPr lang="en"/>
              <a:t>The algorithm is so fast because most of the features get ignored</a:t>
            </a:r>
            <a:endParaRPr/>
          </a:p>
          <a:p>
            <a:pPr indent="-293370" lvl="0" marL="457200" rtl="0" algn="l">
              <a:spcBef>
                <a:spcPts val="0"/>
              </a:spcBef>
              <a:spcAft>
                <a:spcPts val="0"/>
              </a:spcAft>
              <a:buSzPct val="96000"/>
              <a:buChar char="●"/>
            </a:pPr>
            <a:r>
              <a:rPr lang="en"/>
              <a:t>The gif shows the entire process from start to finish</a:t>
            </a:r>
            <a:endParaRPr/>
          </a:p>
        </p:txBody>
      </p:sp>
      <p:pic>
        <p:nvPicPr>
          <p:cNvPr id="702" name="Google Shape;70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648" y="1161212"/>
            <a:ext cx="1989922" cy="1623208"/>
          </a:xfrm>
          <a:prstGeom prst="rect">
            <a:avLst/>
          </a:prstGeom>
          <a:noFill/>
          <a:ln>
            <a:noFill/>
          </a:ln>
        </p:spPr>
      </p:pic>
      <p:pic>
        <p:nvPicPr>
          <p:cNvPr id="703" name="Google Shape;703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2250" y="2927902"/>
            <a:ext cx="3269125" cy="190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4" name="Google Shape;704;p32" title="Haar_Cascade_Visualization.gif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59822" y="1215753"/>
            <a:ext cx="1703024" cy="162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Workshop on Computer Hardware by Slidesgo">
  <a:themeElements>
    <a:clrScheme name="Simple Light">
      <a:dk1>
        <a:srgbClr val="191919"/>
      </a:dk1>
      <a:lt1>
        <a:srgbClr val="E16539"/>
      </a:lt1>
      <a:dk2>
        <a:srgbClr val="D0D5DB"/>
      </a:dk2>
      <a:lt2>
        <a:srgbClr val="7A7879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